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63" r:id="rId5"/>
    <p:sldId id="267" r:id="rId6"/>
    <p:sldId id="268" r:id="rId7"/>
    <p:sldId id="265" r:id="rId8"/>
    <p:sldId id="266" r:id="rId9"/>
    <p:sldId id="269" r:id="rId10"/>
    <p:sldId id="270" r:id="rId11"/>
    <p:sldId id="272" r:id="rId12"/>
    <p:sldId id="271" r:id="rId13"/>
    <p:sldId id="262" r:id="rId14"/>
    <p:sldId id="264" r:id="rId15"/>
    <p:sldId id="258" r:id="rId16"/>
    <p:sldId id="260" r:id="rId17"/>
    <p:sldId id="25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  <a:srgbClr val="50DE2E"/>
    <a:srgbClr val="B8BA52"/>
    <a:srgbClr val="FF0066"/>
    <a:srgbClr val="3333FF"/>
    <a:srgbClr val="D60093"/>
    <a:srgbClr val="0066FF"/>
    <a:srgbClr val="3333CC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4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D76DC9-9A80-47D7-9E16-E8E809F2AC28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3F4D474-D50C-4B92-B82A-4E7419D9BC89}">
      <dgm:prSet phldrT="[Текст]"/>
      <dgm:spPr>
        <a:solidFill>
          <a:srgbClr val="FF0000"/>
        </a:solidFill>
      </dgm:spPr>
      <dgm:t>
        <a:bodyPr/>
        <a:lstStyle/>
        <a:p>
          <a:r>
            <a:rPr lang="tt-RU" dirty="0" smtClean="0"/>
            <a:t>проект</a:t>
          </a:r>
          <a:endParaRPr lang="ru-RU" dirty="0"/>
        </a:p>
      </dgm:t>
    </dgm:pt>
    <dgm:pt modelId="{9A45DFE3-611B-457B-BC46-A8B0E911DD23}" type="parTrans" cxnId="{4FC15096-5A40-4D6E-8447-E87A27428194}">
      <dgm:prSet/>
      <dgm:spPr/>
      <dgm:t>
        <a:bodyPr/>
        <a:lstStyle/>
        <a:p>
          <a:endParaRPr lang="ru-RU"/>
        </a:p>
      </dgm:t>
    </dgm:pt>
    <dgm:pt modelId="{3C91BC56-CF23-4ABD-92EE-512DD4610779}" type="sibTrans" cxnId="{4FC15096-5A40-4D6E-8447-E87A27428194}">
      <dgm:prSet/>
      <dgm:spPr/>
      <dgm:t>
        <a:bodyPr/>
        <a:lstStyle/>
        <a:p>
          <a:endParaRPr lang="ru-RU"/>
        </a:p>
      </dgm:t>
    </dgm:pt>
    <dgm:pt modelId="{437154FB-8267-4252-8879-61D6E81239AA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tt-RU" sz="2400" dirty="0" smtClean="0">
              <a:latin typeface="Calibri" pitchFamily="34" charset="0"/>
            </a:rPr>
            <a:t>Тәрбияче</a:t>
          </a:r>
          <a:r>
            <a:rPr lang="tt-RU" sz="2100" dirty="0" smtClean="0">
              <a:latin typeface="Calibri" pitchFamily="34" charset="0"/>
            </a:rPr>
            <a:t> </a:t>
          </a:r>
          <a:endParaRPr lang="ru-RU" sz="2100" dirty="0">
            <a:latin typeface="Calibri" pitchFamily="34" charset="0"/>
          </a:endParaRPr>
        </a:p>
      </dgm:t>
    </dgm:pt>
    <dgm:pt modelId="{A6411722-380C-407F-BDDC-43A18FCFEC84}" type="parTrans" cxnId="{1B614724-CF39-4A5C-A1E1-729148D04505}">
      <dgm:prSet/>
      <dgm:spPr/>
      <dgm:t>
        <a:bodyPr/>
        <a:lstStyle/>
        <a:p>
          <a:endParaRPr lang="ru-RU"/>
        </a:p>
      </dgm:t>
    </dgm:pt>
    <dgm:pt modelId="{CE905C93-ADF7-4F65-AEE0-FADD2ABF6035}" type="sibTrans" cxnId="{1B614724-CF39-4A5C-A1E1-729148D04505}">
      <dgm:prSet/>
      <dgm:spPr/>
      <dgm:t>
        <a:bodyPr/>
        <a:lstStyle/>
        <a:p>
          <a:endParaRPr lang="ru-RU"/>
        </a:p>
      </dgm:t>
    </dgm:pt>
    <dgm:pt modelId="{2F707F00-BA1A-4621-8A7E-B9334DDA7985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tt-RU" sz="2800" dirty="0" smtClean="0"/>
            <a:t>Ата-ана</a:t>
          </a:r>
          <a:endParaRPr lang="ru-RU" sz="2800" dirty="0"/>
        </a:p>
      </dgm:t>
    </dgm:pt>
    <dgm:pt modelId="{B5D12360-CF95-49DB-BB97-9A25663450B8}" type="parTrans" cxnId="{254818FB-08AC-4CE9-8814-72B4966B4CAF}">
      <dgm:prSet/>
      <dgm:spPr/>
      <dgm:t>
        <a:bodyPr/>
        <a:lstStyle/>
        <a:p>
          <a:endParaRPr lang="ru-RU"/>
        </a:p>
      </dgm:t>
    </dgm:pt>
    <dgm:pt modelId="{6EBCD12A-E3DC-431E-95E9-85A1DAA78C72}" type="sibTrans" cxnId="{254818FB-08AC-4CE9-8814-72B4966B4CAF}">
      <dgm:prSet/>
      <dgm:spPr/>
      <dgm:t>
        <a:bodyPr/>
        <a:lstStyle/>
        <a:p>
          <a:endParaRPr lang="ru-RU"/>
        </a:p>
      </dgm:t>
    </dgm:pt>
    <dgm:pt modelId="{B84F7F8A-DA13-429C-8074-3727FDA16A07}">
      <dgm:prSet phldrT="[Текст]" custT="1"/>
      <dgm:spPr>
        <a:solidFill>
          <a:srgbClr val="3333CC"/>
        </a:solidFill>
      </dgm:spPr>
      <dgm:t>
        <a:bodyPr/>
        <a:lstStyle/>
        <a:p>
          <a:r>
            <a:rPr lang="tt-RU" sz="2800" dirty="0" smtClean="0"/>
            <a:t>Бала </a:t>
          </a:r>
          <a:endParaRPr lang="ru-RU" sz="2800" dirty="0"/>
        </a:p>
      </dgm:t>
    </dgm:pt>
    <dgm:pt modelId="{E86444D8-9CB7-4626-9FBB-948C556003D4}" type="parTrans" cxnId="{677EAA25-5CD6-4A4D-9CB8-EA0698BA8C99}">
      <dgm:prSet/>
      <dgm:spPr/>
      <dgm:t>
        <a:bodyPr/>
        <a:lstStyle/>
        <a:p>
          <a:endParaRPr lang="ru-RU"/>
        </a:p>
      </dgm:t>
    </dgm:pt>
    <dgm:pt modelId="{6AEBC6EF-2DDC-4216-9CEE-9ECCDA72939B}" type="sibTrans" cxnId="{677EAA25-5CD6-4A4D-9CB8-EA0698BA8C99}">
      <dgm:prSet/>
      <dgm:spPr/>
      <dgm:t>
        <a:bodyPr/>
        <a:lstStyle/>
        <a:p>
          <a:endParaRPr lang="ru-RU"/>
        </a:p>
      </dgm:t>
    </dgm:pt>
    <dgm:pt modelId="{ABA53E0F-124F-4713-B728-8B36DA094ADD}" type="pres">
      <dgm:prSet presAssocID="{8DD76DC9-9A80-47D7-9E16-E8E809F2AC2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DFE48350-A246-44AE-93E7-F94474E7BF33}" type="pres">
      <dgm:prSet presAssocID="{53F4D474-D50C-4B92-B82A-4E7419D9BC89}" presName="singleCycle" presStyleCnt="0"/>
      <dgm:spPr/>
    </dgm:pt>
    <dgm:pt modelId="{4F712E39-7638-466D-8B44-387F6759B383}" type="pres">
      <dgm:prSet presAssocID="{53F4D474-D50C-4B92-B82A-4E7419D9BC89}" presName="singleCenter" presStyleLbl="node1" presStyleIdx="0" presStyleCnt="4" custScaleX="110193" custScaleY="67598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256197B5-1CDE-4559-A59D-671D43A13C71}" type="pres">
      <dgm:prSet presAssocID="{A6411722-380C-407F-BDDC-43A18FCFEC84}" presName="Name56" presStyleLbl="parChTrans1D2" presStyleIdx="0" presStyleCnt="3"/>
      <dgm:spPr/>
      <dgm:t>
        <a:bodyPr/>
        <a:lstStyle/>
        <a:p>
          <a:endParaRPr lang="ru-RU"/>
        </a:p>
      </dgm:t>
    </dgm:pt>
    <dgm:pt modelId="{DE64147D-02AD-4D91-92D1-46ED3C1D56A5}" type="pres">
      <dgm:prSet presAssocID="{437154FB-8267-4252-8879-61D6E81239AA}" presName="text0" presStyleLbl="node1" presStyleIdx="1" presStyleCnt="4" custScaleX="219150" custScaleY="1035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A93D4D-8D9C-4D48-8511-94C62BF2AD09}" type="pres">
      <dgm:prSet presAssocID="{B5D12360-CF95-49DB-BB97-9A25663450B8}" presName="Name56" presStyleLbl="parChTrans1D2" presStyleIdx="1" presStyleCnt="3"/>
      <dgm:spPr/>
      <dgm:t>
        <a:bodyPr/>
        <a:lstStyle/>
        <a:p>
          <a:endParaRPr lang="ru-RU"/>
        </a:p>
      </dgm:t>
    </dgm:pt>
    <dgm:pt modelId="{050560E8-E877-4292-BBA9-9EEED95DBF54}" type="pres">
      <dgm:prSet presAssocID="{2F707F00-BA1A-4621-8A7E-B9334DDA7985}" presName="text0" presStyleLbl="node1" presStyleIdx="2" presStyleCnt="4" custScaleX="199838" custScaleY="1043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0DB455-41D7-43C3-BDD0-CFF1BBBE3FDC}" type="pres">
      <dgm:prSet presAssocID="{E86444D8-9CB7-4626-9FBB-948C556003D4}" presName="Name56" presStyleLbl="parChTrans1D2" presStyleIdx="2" presStyleCnt="3"/>
      <dgm:spPr/>
      <dgm:t>
        <a:bodyPr/>
        <a:lstStyle/>
        <a:p>
          <a:endParaRPr lang="ru-RU"/>
        </a:p>
      </dgm:t>
    </dgm:pt>
    <dgm:pt modelId="{0D410ECB-5754-4C64-8AA0-A4B98E67694B}" type="pres">
      <dgm:prSet presAssocID="{B84F7F8A-DA13-429C-8074-3727FDA16A07}" presName="text0" presStyleLbl="node1" presStyleIdx="3" presStyleCnt="4" custScaleX="169286" custScaleY="1062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C15096-5A40-4D6E-8447-E87A27428194}" srcId="{8DD76DC9-9A80-47D7-9E16-E8E809F2AC28}" destId="{53F4D474-D50C-4B92-B82A-4E7419D9BC89}" srcOrd="0" destOrd="0" parTransId="{9A45DFE3-611B-457B-BC46-A8B0E911DD23}" sibTransId="{3C91BC56-CF23-4ABD-92EE-512DD4610779}"/>
    <dgm:cxn modelId="{1D41026C-BA17-40DF-BAA4-874E3E933402}" type="presOf" srcId="{2F707F00-BA1A-4621-8A7E-B9334DDA7985}" destId="{050560E8-E877-4292-BBA9-9EEED95DBF54}" srcOrd="0" destOrd="0" presId="urn:microsoft.com/office/officeart/2008/layout/RadialCluster"/>
    <dgm:cxn modelId="{E9DFFDC8-6625-4B0B-AB27-E8A50BDB0FD1}" type="presOf" srcId="{53F4D474-D50C-4B92-B82A-4E7419D9BC89}" destId="{4F712E39-7638-466D-8B44-387F6759B383}" srcOrd="0" destOrd="0" presId="urn:microsoft.com/office/officeart/2008/layout/RadialCluster"/>
    <dgm:cxn modelId="{1221D9FD-7754-4449-9C2F-5C3FD57F0EC6}" type="presOf" srcId="{437154FB-8267-4252-8879-61D6E81239AA}" destId="{DE64147D-02AD-4D91-92D1-46ED3C1D56A5}" srcOrd="0" destOrd="0" presId="urn:microsoft.com/office/officeart/2008/layout/RadialCluster"/>
    <dgm:cxn modelId="{677EAA25-5CD6-4A4D-9CB8-EA0698BA8C99}" srcId="{53F4D474-D50C-4B92-B82A-4E7419D9BC89}" destId="{B84F7F8A-DA13-429C-8074-3727FDA16A07}" srcOrd="2" destOrd="0" parTransId="{E86444D8-9CB7-4626-9FBB-948C556003D4}" sibTransId="{6AEBC6EF-2DDC-4216-9CEE-9ECCDA72939B}"/>
    <dgm:cxn modelId="{254818FB-08AC-4CE9-8814-72B4966B4CAF}" srcId="{53F4D474-D50C-4B92-B82A-4E7419D9BC89}" destId="{2F707F00-BA1A-4621-8A7E-B9334DDA7985}" srcOrd="1" destOrd="0" parTransId="{B5D12360-CF95-49DB-BB97-9A25663450B8}" sibTransId="{6EBCD12A-E3DC-431E-95E9-85A1DAA78C72}"/>
    <dgm:cxn modelId="{1B614724-CF39-4A5C-A1E1-729148D04505}" srcId="{53F4D474-D50C-4B92-B82A-4E7419D9BC89}" destId="{437154FB-8267-4252-8879-61D6E81239AA}" srcOrd="0" destOrd="0" parTransId="{A6411722-380C-407F-BDDC-43A18FCFEC84}" sibTransId="{CE905C93-ADF7-4F65-AEE0-FADD2ABF6035}"/>
    <dgm:cxn modelId="{F1D9A4A8-5AB6-4B13-B511-4D00C8E342E4}" type="presOf" srcId="{A6411722-380C-407F-BDDC-43A18FCFEC84}" destId="{256197B5-1CDE-4559-A59D-671D43A13C71}" srcOrd="0" destOrd="0" presId="urn:microsoft.com/office/officeart/2008/layout/RadialCluster"/>
    <dgm:cxn modelId="{CD9D449B-726F-4ED3-B15C-5E8A3817E495}" type="presOf" srcId="{B5D12360-CF95-49DB-BB97-9A25663450B8}" destId="{16A93D4D-8D9C-4D48-8511-94C62BF2AD09}" srcOrd="0" destOrd="0" presId="urn:microsoft.com/office/officeart/2008/layout/RadialCluster"/>
    <dgm:cxn modelId="{C8E83833-CE48-48E5-939D-FF9E967BF350}" type="presOf" srcId="{E86444D8-9CB7-4626-9FBB-948C556003D4}" destId="{3D0DB455-41D7-43C3-BDD0-CFF1BBBE3FDC}" srcOrd="0" destOrd="0" presId="urn:microsoft.com/office/officeart/2008/layout/RadialCluster"/>
    <dgm:cxn modelId="{DE6F7A46-101B-491D-9BFD-A653CDB063F1}" type="presOf" srcId="{8DD76DC9-9A80-47D7-9E16-E8E809F2AC28}" destId="{ABA53E0F-124F-4713-B728-8B36DA094ADD}" srcOrd="0" destOrd="0" presId="urn:microsoft.com/office/officeart/2008/layout/RadialCluster"/>
    <dgm:cxn modelId="{2946D2D1-3B7C-467A-87E9-A7209DFD384A}" type="presOf" srcId="{B84F7F8A-DA13-429C-8074-3727FDA16A07}" destId="{0D410ECB-5754-4C64-8AA0-A4B98E67694B}" srcOrd="0" destOrd="0" presId="urn:microsoft.com/office/officeart/2008/layout/RadialCluster"/>
    <dgm:cxn modelId="{E5F0D120-9A91-4482-85AF-EA899A5A09AB}" type="presParOf" srcId="{ABA53E0F-124F-4713-B728-8B36DA094ADD}" destId="{DFE48350-A246-44AE-93E7-F94474E7BF33}" srcOrd="0" destOrd="0" presId="urn:microsoft.com/office/officeart/2008/layout/RadialCluster"/>
    <dgm:cxn modelId="{967690AA-33DF-4F01-8284-08310CB79B70}" type="presParOf" srcId="{DFE48350-A246-44AE-93E7-F94474E7BF33}" destId="{4F712E39-7638-466D-8B44-387F6759B383}" srcOrd="0" destOrd="0" presId="urn:microsoft.com/office/officeart/2008/layout/RadialCluster"/>
    <dgm:cxn modelId="{DBEFEBA0-3381-44A8-B8EB-C335C6C77672}" type="presParOf" srcId="{DFE48350-A246-44AE-93E7-F94474E7BF33}" destId="{256197B5-1CDE-4559-A59D-671D43A13C71}" srcOrd="1" destOrd="0" presId="urn:microsoft.com/office/officeart/2008/layout/RadialCluster"/>
    <dgm:cxn modelId="{BA084D96-2819-456A-BB39-0681D688C2DC}" type="presParOf" srcId="{DFE48350-A246-44AE-93E7-F94474E7BF33}" destId="{DE64147D-02AD-4D91-92D1-46ED3C1D56A5}" srcOrd="2" destOrd="0" presId="urn:microsoft.com/office/officeart/2008/layout/RadialCluster"/>
    <dgm:cxn modelId="{607BFFFD-A631-4B21-A097-65CE83B72400}" type="presParOf" srcId="{DFE48350-A246-44AE-93E7-F94474E7BF33}" destId="{16A93D4D-8D9C-4D48-8511-94C62BF2AD09}" srcOrd="3" destOrd="0" presId="urn:microsoft.com/office/officeart/2008/layout/RadialCluster"/>
    <dgm:cxn modelId="{84CB9D6F-EEF5-4968-9208-A1215AA98EF2}" type="presParOf" srcId="{DFE48350-A246-44AE-93E7-F94474E7BF33}" destId="{050560E8-E877-4292-BBA9-9EEED95DBF54}" srcOrd="4" destOrd="0" presId="urn:microsoft.com/office/officeart/2008/layout/RadialCluster"/>
    <dgm:cxn modelId="{8BC47B7A-2000-4C3C-8EAD-FE9D2D05ED67}" type="presParOf" srcId="{DFE48350-A246-44AE-93E7-F94474E7BF33}" destId="{3D0DB455-41D7-43C3-BDD0-CFF1BBBE3FDC}" srcOrd="5" destOrd="0" presId="urn:microsoft.com/office/officeart/2008/layout/RadialCluster"/>
    <dgm:cxn modelId="{414276F3-94D3-4D38-AD10-1CD3C2F878FB}" type="presParOf" srcId="{DFE48350-A246-44AE-93E7-F94474E7BF33}" destId="{0D410ECB-5754-4C64-8AA0-A4B98E67694B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416078-6D11-4F2D-8097-DE6BCFBB1B5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E7A92F4-C14E-46AA-B66E-C30E6EC43973}">
      <dgm:prSet phldrT="[Текст]"/>
      <dgm:spPr>
        <a:solidFill>
          <a:srgbClr val="FF0000"/>
        </a:solidFill>
      </dgm:spPr>
      <dgm:t>
        <a:bodyPr/>
        <a:lstStyle/>
        <a:p>
          <a:r>
            <a:rPr lang="ru-RU" dirty="0" err="1" smtClean="0">
              <a:solidFill>
                <a:schemeClr val="tx1"/>
              </a:solidFill>
            </a:rPr>
            <a:t>Проектлар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классификациясе</a:t>
          </a:r>
          <a:endParaRPr lang="ru-RU" dirty="0">
            <a:solidFill>
              <a:schemeClr val="tx1"/>
            </a:solidFill>
          </a:endParaRPr>
        </a:p>
      </dgm:t>
    </dgm:pt>
    <dgm:pt modelId="{F8E7CB07-B2EA-4F6C-9CE6-84A14F5386DD}" type="parTrans" cxnId="{A75562ED-6CBE-4D67-99F1-35CCF2D4889F}">
      <dgm:prSet/>
      <dgm:spPr/>
      <dgm:t>
        <a:bodyPr/>
        <a:lstStyle/>
        <a:p>
          <a:endParaRPr lang="ru-RU"/>
        </a:p>
      </dgm:t>
    </dgm:pt>
    <dgm:pt modelId="{364555FB-B2B7-4F43-BF78-C32BC8008613}" type="sibTrans" cxnId="{A75562ED-6CBE-4D67-99F1-35CCF2D4889F}">
      <dgm:prSet/>
      <dgm:spPr/>
      <dgm:t>
        <a:bodyPr/>
        <a:lstStyle/>
        <a:p>
          <a:endParaRPr lang="ru-RU"/>
        </a:p>
      </dgm:t>
    </dgm:pt>
    <dgm:pt modelId="{F0232619-778E-436B-88BF-EEEA551AEE9D}">
      <dgm:prSet phldrT="[Текст]"/>
      <dgm:spPr>
        <a:solidFill>
          <a:srgbClr val="50DE2E"/>
        </a:solidFill>
      </dgm:spPr>
      <dgm:t>
        <a:bodyPr/>
        <a:lstStyle/>
        <a:p>
          <a:r>
            <a:rPr lang="ru-RU" dirty="0" err="1" smtClean="0">
              <a:solidFill>
                <a:schemeClr val="tx1"/>
              </a:solidFill>
            </a:rPr>
            <a:t>Максат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буенча</a:t>
          </a:r>
          <a:endParaRPr lang="ru-RU" dirty="0">
            <a:solidFill>
              <a:schemeClr val="tx1"/>
            </a:solidFill>
          </a:endParaRPr>
        </a:p>
      </dgm:t>
    </dgm:pt>
    <dgm:pt modelId="{F9C48FFA-8F0B-4048-8FF8-82871E62C284}" type="parTrans" cxnId="{E7603A58-3A71-46AE-8924-ED2FA2CAD591}">
      <dgm:prSet/>
      <dgm:spPr/>
      <dgm:t>
        <a:bodyPr/>
        <a:lstStyle/>
        <a:p>
          <a:endParaRPr lang="ru-RU"/>
        </a:p>
      </dgm:t>
    </dgm:pt>
    <dgm:pt modelId="{558C2FE6-FEAD-4BAB-B345-B3B1C4EED5F4}" type="sibTrans" cxnId="{E7603A58-3A71-46AE-8924-ED2FA2CAD591}">
      <dgm:prSet/>
      <dgm:spPr/>
      <dgm:t>
        <a:bodyPr/>
        <a:lstStyle/>
        <a:p>
          <a:endParaRPr lang="ru-RU"/>
        </a:p>
      </dgm:t>
    </dgm:pt>
    <dgm:pt modelId="{2EC99526-722F-4C1A-B165-BDC1B3FC76D6}">
      <dgm:prSet phldrT="[Текст]"/>
      <dgm:spPr>
        <a:solidFill>
          <a:srgbClr val="50DE2E"/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Тема </a:t>
          </a:r>
          <a:r>
            <a:rPr lang="ru-RU" dirty="0" err="1" smtClean="0">
              <a:solidFill>
                <a:schemeClr val="tx1"/>
              </a:solidFill>
            </a:rPr>
            <a:t>буенча</a:t>
          </a:r>
          <a:endParaRPr lang="ru-RU" dirty="0">
            <a:solidFill>
              <a:schemeClr val="tx1"/>
            </a:solidFill>
          </a:endParaRPr>
        </a:p>
      </dgm:t>
    </dgm:pt>
    <dgm:pt modelId="{9AF304DF-4AAC-4324-8545-C33E5B54C47E}" type="parTrans" cxnId="{0B0FCF91-5EFA-4E93-B158-6B27C0D1599F}">
      <dgm:prSet/>
      <dgm:spPr/>
      <dgm:t>
        <a:bodyPr/>
        <a:lstStyle/>
        <a:p>
          <a:endParaRPr lang="ru-RU"/>
        </a:p>
      </dgm:t>
    </dgm:pt>
    <dgm:pt modelId="{8A8079D3-1B0F-44C1-A5EB-3420820320AB}" type="sibTrans" cxnId="{0B0FCF91-5EFA-4E93-B158-6B27C0D1599F}">
      <dgm:prSet/>
      <dgm:spPr/>
      <dgm:t>
        <a:bodyPr/>
        <a:lstStyle/>
        <a:p>
          <a:endParaRPr lang="ru-RU"/>
        </a:p>
      </dgm:t>
    </dgm:pt>
    <dgm:pt modelId="{832DD3AA-7F15-4D5D-80E3-02F6F1B846AD}">
      <dgm:prSet phldrT="[Текст]"/>
      <dgm:spPr>
        <a:solidFill>
          <a:srgbClr val="50DE2E"/>
        </a:solidFill>
      </dgm:spPr>
      <dgm:t>
        <a:bodyPr/>
        <a:lstStyle/>
        <a:p>
          <a:r>
            <a:rPr lang="ru-RU" dirty="0" err="1" smtClean="0">
              <a:solidFill>
                <a:schemeClr val="tx1"/>
              </a:solidFill>
            </a:rPr>
            <a:t>Тормышка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ашыру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вакыты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буенча</a:t>
          </a:r>
          <a:endParaRPr lang="ru-RU" dirty="0">
            <a:solidFill>
              <a:schemeClr val="tx1"/>
            </a:solidFill>
          </a:endParaRPr>
        </a:p>
      </dgm:t>
    </dgm:pt>
    <dgm:pt modelId="{86815501-3453-4A62-AE24-DC4E7BAF4EC0}" type="parTrans" cxnId="{A853F6B7-4E1A-427D-9A7D-568087897536}">
      <dgm:prSet/>
      <dgm:spPr/>
      <dgm:t>
        <a:bodyPr/>
        <a:lstStyle/>
        <a:p>
          <a:endParaRPr lang="ru-RU"/>
        </a:p>
      </dgm:t>
    </dgm:pt>
    <dgm:pt modelId="{8BA66288-349D-43A1-957E-138FEEEA458B}" type="sibTrans" cxnId="{A853F6B7-4E1A-427D-9A7D-568087897536}">
      <dgm:prSet/>
      <dgm:spPr/>
      <dgm:t>
        <a:bodyPr/>
        <a:lstStyle/>
        <a:p>
          <a:endParaRPr lang="ru-RU"/>
        </a:p>
      </dgm:t>
    </dgm:pt>
    <dgm:pt modelId="{8E8A4F40-D89B-4080-82A9-DE2DCDCEC92A}" type="asst">
      <dgm:prSet phldrT="[Текст]"/>
      <dgm:spPr>
        <a:solidFill>
          <a:srgbClr val="50DE2E"/>
        </a:solidFill>
      </dgm:spPr>
      <dgm:t>
        <a:bodyPr/>
        <a:lstStyle/>
        <a:p>
          <a:r>
            <a:rPr lang="ru-RU" dirty="0" err="1" smtClean="0">
              <a:solidFill>
                <a:schemeClr val="tx1"/>
              </a:solidFill>
            </a:rPr>
            <a:t>Катнашучылар</a:t>
          </a:r>
          <a:r>
            <a:rPr lang="ru-RU" dirty="0" smtClean="0">
              <a:solidFill>
                <a:schemeClr val="tx1"/>
              </a:solidFill>
            </a:rPr>
            <a:t> составы </a:t>
          </a:r>
          <a:r>
            <a:rPr lang="ru-RU" dirty="0" err="1" smtClean="0">
              <a:solidFill>
                <a:schemeClr val="tx1"/>
              </a:solidFill>
            </a:rPr>
            <a:t>буенча</a:t>
          </a:r>
          <a:endParaRPr lang="ru-RU" dirty="0">
            <a:solidFill>
              <a:schemeClr val="tx1"/>
            </a:solidFill>
          </a:endParaRPr>
        </a:p>
      </dgm:t>
    </dgm:pt>
    <dgm:pt modelId="{0309384E-047F-42FB-9C79-D2DAB4AB3BD2}" type="sibTrans" cxnId="{4E8FFD51-7EF5-47A8-8187-E45B8FA471BC}">
      <dgm:prSet/>
      <dgm:spPr/>
      <dgm:t>
        <a:bodyPr/>
        <a:lstStyle/>
        <a:p>
          <a:endParaRPr lang="ru-RU"/>
        </a:p>
      </dgm:t>
    </dgm:pt>
    <dgm:pt modelId="{4E8B0B02-37C8-4F24-ACC2-1720C3502809}" type="parTrans" cxnId="{4E8FFD51-7EF5-47A8-8187-E45B8FA471BC}">
      <dgm:prSet/>
      <dgm:spPr/>
      <dgm:t>
        <a:bodyPr/>
        <a:lstStyle/>
        <a:p>
          <a:endParaRPr lang="ru-RU"/>
        </a:p>
      </dgm:t>
    </dgm:pt>
    <dgm:pt modelId="{8A1549C5-BA45-4E05-843C-9C5F07BB103B}" type="pres">
      <dgm:prSet presAssocID="{C2416078-6D11-4F2D-8097-DE6BCFBB1B5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C8079D6-BC88-4914-926C-C25C5C30BD07}" type="pres">
      <dgm:prSet presAssocID="{9E7A92F4-C14E-46AA-B66E-C30E6EC43973}" presName="hierRoot1" presStyleCnt="0">
        <dgm:presLayoutVars>
          <dgm:hierBranch val="init"/>
        </dgm:presLayoutVars>
      </dgm:prSet>
      <dgm:spPr/>
    </dgm:pt>
    <dgm:pt modelId="{2C27D3F8-BD71-4E73-B508-41C433E9D480}" type="pres">
      <dgm:prSet presAssocID="{9E7A92F4-C14E-46AA-B66E-C30E6EC43973}" presName="rootComposite1" presStyleCnt="0"/>
      <dgm:spPr/>
    </dgm:pt>
    <dgm:pt modelId="{FEF7D601-4411-4EC9-BC57-5C9DCB00F47F}" type="pres">
      <dgm:prSet presAssocID="{9E7A92F4-C14E-46AA-B66E-C30E6EC43973}" presName="rootText1" presStyleLbl="node0" presStyleIdx="0" presStyleCnt="1" custScaleX="1248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E3C2C8-F4C7-44FF-B66A-080EC8F1A674}" type="pres">
      <dgm:prSet presAssocID="{9E7A92F4-C14E-46AA-B66E-C30E6EC43973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8C57904-5A69-4C68-8BE7-C592D042243D}" type="pres">
      <dgm:prSet presAssocID="{9E7A92F4-C14E-46AA-B66E-C30E6EC43973}" presName="hierChild2" presStyleCnt="0"/>
      <dgm:spPr/>
    </dgm:pt>
    <dgm:pt modelId="{3DD3C774-ACD3-4445-ACB0-13F42AA520F5}" type="pres">
      <dgm:prSet presAssocID="{F9C48FFA-8F0B-4048-8FF8-82871E62C284}" presName="Name37" presStyleLbl="parChTrans1D2" presStyleIdx="0" presStyleCnt="4"/>
      <dgm:spPr/>
      <dgm:t>
        <a:bodyPr/>
        <a:lstStyle/>
        <a:p>
          <a:endParaRPr lang="ru-RU"/>
        </a:p>
      </dgm:t>
    </dgm:pt>
    <dgm:pt modelId="{F36CEAFC-3429-415B-8722-2C935CB72865}" type="pres">
      <dgm:prSet presAssocID="{F0232619-778E-436B-88BF-EEEA551AEE9D}" presName="hierRoot2" presStyleCnt="0">
        <dgm:presLayoutVars>
          <dgm:hierBranch val="init"/>
        </dgm:presLayoutVars>
      </dgm:prSet>
      <dgm:spPr/>
    </dgm:pt>
    <dgm:pt modelId="{9C6BD2AB-79B9-41C9-B3F7-39C97E2890E5}" type="pres">
      <dgm:prSet presAssocID="{F0232619-778E-436B-88BF-EEEA551AEE9D}" presName="rootComposite" presStyleCnt="0"/>
      <dgm:spPr/>
    </dgm:pt>
    <dgm:pt modelId="{AFD2F5B3-83FD-4D37-BB72-6F3CD8CC585D}" type="pres">
      <dgm:prSet presAssocID="{F0232619-778E-436B-88BF-EEEA551AEE9D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1933D6-3499-4649-908D-3D1C590E83ED}" type="pres">
      <dgm:prSet presAssocID="{F0232619-778E-436B-88BF-EEEA551AEE9D}" presName="rootConnector" presStyleLbl="node2" presStyleIdx="0" presStyleCnt="3"/>
      <dgm:spPr/>
      <dgm:t>
        <a:bodyPr/>
        <a:lstStyle/>
        <a:p>
          <a:endParaRPr lang="ru-RU"/>
        </a:p>
      </dgm:t>
    </dgm:pt>
    <dgm:pt modelId="{3862B6A6-A119-41EE-96C0-9A1804089871}" type="pres">
      <dgm:prSet presAssocID="{F0232619-778E-436B-88BF-EEEA551AEE9D}" presName="hierChild4" presStyleCnt="0"/>
      <dgm:spPr/>
    </dgm:pt>
    <dgm:pt modelId="{3C32F8ED-2C79-4074-8158-7265B6254325}" type="pres">
      <dgm:prSet presAssocID="{F0232619-778E-436B-88BF-EEEA551AEE9D}" presName="hierChild5" presStyleCnt="0"/>
      <dgm:spPr/>
    </dgm:pt>
    <dgm:pt modelId="{6A9662B2-AC42-4A5D-BDA4-D2ED7634BC95}" type="pres">
      <dgm:prSet presAssocID="{9AF304DF-4AAC-4324-8545-C33E5B54C47E}" presName="Name37" presStyleLbl="parChTrans1D2" presStyleIdx="1" presStyleCnt="4"/>
      <dgm:spPr/>
      <dgm:t>
        <a:bodyPr/>
        <a:lstStyle/>
        <a:p>
          <a:endParaRPr lang="ru-RU"/>
        </a:p>
      </dgm:t>
    </dgm:pt>
    <dgm:pt modelId="{4EB7830D-7DEB-4E13-8343-72799EC58913}" type="pres">
      <dgm:prSet presAssocID="{2EC99526-722F-4C1A-B165-BDC1B3FC76D6}" presName="hierRoot2" presStyleCnt="0">
        <dgm:presLayoutVars>
          <dgm:hierBranch val="init"/>
        </dgm:presLayoutVars>
      </dgm:prSet>
      <dgm:spPr/>
    </dgm:pt>
    <dgm:pt modelId="{3F8B91C8-96B6-4EF9-9AF4-6B40C19F25AF}" type="pres">
      <dgm:prSet presAssocID="{2EC99526-722F-4C1A-B165-BDC1B3FC76D6}" presName="rootComposite" presStyleCnt="0"/>
      <dgm:spPr/>
    </dgm:pt>
    <dgm:pt modelId="{A71C1A46-3718-489E-9BB7-01E15D4332F1}" type="pres">
      <dgm:prSet presAssocID="{2EC99526-722F-4C1A-B165-BDC1B3FC76D6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49C149-112F-4FCC-B871-47EC9481F274}" type="pres">
      <dgm:prSet presAssocID="{2EC99526-722F-4C1A-B165-BDC1B3FC76D6}" presName="rootConnector" presStyleLbl="node2" presStyleIdx="1" presStyleCnt="3"/>
      <dgm:spPr/>
      <dgm:t>
        <a:bodyPr/>
        <a:lstStyle/>
        <a:p>
          <a:endParaRPr lang="ru-RU"/>
        </a:p>
      </dgm:t>
    </dgm:pt>
    <dgm:pt modelId="{65471DE7-0845-4348-8DD7-453741A47EBC}" type="pres">
      <dgm:prSet presAssocID="{2EC99526-722F-4C1A-B165-BDC1B3FC76D6}" presName="hierChild4" presStyleCnt="0"/>
      <dgm:spPr/>
    </dgm:pt>
    <dgm:pt modelId="{20DD5EBF-4A49-4211-BB5F-483C27E61990}" type="pres">
      <dgm:prSet presAssocID="{2EC99526-722F-4C1A-B165-BDC1B3FC76D6}" presName="hierChild5" presStyleCnt="0"/>
      <dgm:spPr/>
    </dgm:pt>
    <dgm:pt modelId="{E46E9822-95A3-4B4D-9D0F-3CCAC5AF6E76}" type="pres">
      <dgm:prSet presAssocID="{86815501-3453-4A62-AE24-DC4E7BAF4EC0}" presName="Name37" presStyleLbl="parChTrans1D2" presStyleIdx="2" presStyleCnt="4"/>
      <dgm:spPr/>
      <dgm:t>
        <a:bodyPr/>
        <a:lstStyle/>
        <a:p>
          <a:endParaRPr lang="ru-RU"/>
        </a:p>
      </dgm:t>
    </dgm:pt>
    <dgm:pt modelId="{6DCB66D9-6003-46D5-87F5-2D2CE085015E}" type="pres">
      <dgm:prSet presAssocID="{832DD3AA-7F15-4D5D-80E3-02F6F1B846AD}" presName="hierRoot2" presStyleCnt="0">
        <dgm:presLayoutVars>
          <dgm:hierBranch val="init"/>
        </dgm:presLayoutVars>
      </dgm:prSet>
      <dgm:spPr/>
    </dgm:pt>
    <dgm:pt modelId="{39751AD4-0C9C-4BA5-80B1-7D742C556F82}" type="pres">
      <dgm:prSet presAssocID="{832DD3AA-7F15-4D5D-80E3-02F6F1B846AD}" presName="rootComposite" presStyleCnt="0"/>
      <dgm:spPr/>
    </dgm:pt>
    <dgm:pt modelId="{C008ADD4-C997-4A3E-A7D1-19403EC643C6}" type="pres">
      <dgm:prSet presAssocID="{832DD3AA-7F15-4D5D-80E3-02F6F1B846AD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F0288CB-CF15-493A-A1D5-5CE9002EAD6D}" type="pres">
      <dgm:prSet presAssocID="{832DD3AA-7F15-4D5D-80E3-02F6F1B846AD}" presName="rootConnector" presStyleLbl="node2" presStyleIdx="2" presStyleCnt="3"/>
      <dgm:spPr/>
      <dgm:t>
        <a:bodyPr/>
        <a:lstStyle/>
        <a:p>
          <a:endParaRPr lang="ru-RU"/>
        </a:p>
      </dgm:t>
    </dgm:pt>
    <dgm:pt modelId="{2E25D8BC-48B6-43BD-8666-159D3FE320B6}" type="pres">
      <dgm:prSet presAssocID="{832DD3AA-7F15-4D5D-80E3-02F6F1B846AD}" presName="hierChild4" presStyleCnt="0"/>
      <dgm:spPr/>
    </dgm:pt>
    <dgm:pt modelId="{3E7CCB12-3E1A-4426-ADC7-ACF344B920BC}" type="pres">
      <dgm:prSet presAssocID="{832DD3AA-7F15-4D5D-80E3-02F6F1B846AD}" presName="hierChild5" presStyleCnt="0"/>
      <dgm:spPr/>
    </dgm:pt>
    <dgm:pt modelId="{603FA739-51C7-4283-AB0F-2FE5C3ABB7AC}" type="pres">
      <dgm:prSet presAssocID="{9E7A92F4-C14E-46AA-B66E-C30E6EC43973}" presName="hierChild3" presStyleCnt="0"/>
      <dgm:spPr/>
    </dgm:pt>
    <dgm:pt modelId="{241543E3-B437-4C7B-9A37-0312E3039970}" type="pres">
      <dgm:prSet presAssocID="{4E8B0B02-37C8-4F24-ACC2-1720C3502809}" presName="Name111" presStyleLbl="parChTrans1D2" presStyleIdx="3" presStyleCnt="4"/>
      <dgm:spPr/>
      <dgm:t>
        <a:bodyPr/>
        <a:lstStyle/>
        <a:p>
          <a:endParaRPr lang="ru-RU"/>
        </a:p>
      </dgm:t>
    </dgm:pt>
    <dgm:pt modelId="{F33568FA-CC3F-48FC-9996-772B78AA033A}" type="pres">
      <dgm:prSet presAssocID="{8E8A4F40-D89B-4080-82A9-DE2DCDCEC92A}" presName="hierRoot3" presStyleCnt="0">
        <dgm:presLayoutVars>
          <dgm:hierBranch val="init"/>
        </dgm:presLayoutVars>
      </dgm:prSet>
      <dgm:spPr/>
    </dgm:pt>
    <dgm:pt modelId="{ADA968A3-2E97-4BE4-8970-3B5C5A095A25}" type="pres">
      <dgm:prSet presAssocID="{8E8A4F40-D89B-4080-82A9-DE2DCDCEC92A}" presName="rootComposite3" presStyleCnt="0"/>
      <dgm:spPr/>
    </dgm:pt>
    <dgm:pt modelId="{5DFFBB2A-0376-40A1-9F78-6B9509620C68}" type="pres">
      <dgm:prSet presAssocID="{8E8A4F40-D89B-4080-82A9-DE2DCDCEC92A}" presName="rootText3" presStyleLbl="asst1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161E7C2-38F6-4443-98F8-D7159BA55D52}" type="pres">
      <dgm:prSet presAssocID="{8E8A4F40-D89B-4080-82A9-DE2DCDCEC92A}" presName="rootConnector3" presStyleLbl="asst1" presStyleIdx="0" presStyleCnt="1"/>
      <dgm:spPr/>
      <dgm:t>
        <a:bodyPr/>
        <a:lstStyle/>
        <a:p>
          <a:endParaRPr lang="ru-RU"/>
        </a:p>
      </dgm:t>
    </dgm:pt>
    <dgm:pt modelId="{0AA6ECF8-8E99-4952-BCF3-C50CDBED2C96}" type="pres">
      <dgm:prSet presAssocID="{8E8A4F40-D89B-4080-82A9-DE2DCDCEC92A}" presName="hierChild6" presStyleCnt="0"/>
      <dgm:spPr/>
    </dgm:pt>
    <dgm:pt modelId="{CBBF43AE-CB3E-4CD5-B59B-AEB82ADDCE19}" type="pres">
      <dgm:prSet presAssocID="{8E8A4F40-D89B-4080-82A9-DE2DCDCEC92A}" presName="hierChild7" presStyleCnt="0"/>
      <dgm:spPr/>
    </dgm:pt>
  </dgm:ptLst>
  <dgm:cxnLst>
    <dgm:cxn modelId="{FD211174-C95E-4CD4-BECA-8FF7D1BA319A}" type="presOf" srcId="{832DD3AA-7F15-4D5D-80E3-02F6F1B846AD}" destId="{CF0288CB-CF15-493A-A1D5-5CE9002EAD6D}" srcOrd="1" destOrd="0" presId="urn:microsoft.com/office/officeart/2005/8/layout/orgChart1"/>
    <dgm:cxn modelId="{0B0FCF91-5EFA-4E93-B158-6B27C0D1599F}" srcId="{9E7A92F4-C14E-46AA-B66E-C30E6EC43973}" destId="{2EC99526-722F-4C1A-B165-BDC1B3FC76D6}" srcOrd="2" destOrd="0" parTransId="{9AF304DF-4AAC-4324-8545-C33E5B54C47E}" sibTransId="{8A8079D3-1B0F-44C1-A5EB-3420820320AB}"/>
    <dgm:cxn modelId="{BD3F7B6D-B475-441E-9C33-9523D76C6FB6}" type="presOf" srcId="{F0232619-778E-436B-88BF-EEEA551AEE9D}" destId="{971933D6-3499-4649-908D-3D1C590E83ED}" srcOrd="1" destOrd="0" presId="urn:microsoft.com/office/officeart/2005/8/layout/orgChart1"/>
    <dgm:cxn modelId="{E7603A58-3A71-46AE-8924-ED2FA2CAD591}" srcId="{9E7A92F4-C14E-46AA-B66E-C30E6EC43973}" destId="{F0232619-778E-436B-88BF-EEEA551AEE9D}" srcOrd="1" destOrd="0" parTransId="{F9C48FFA-8F0B-4048-8FF8-82871E62C284}" sibTransId="{558C2FE6-FEAD-4BAB-B345-B3B1C4EED5F4}"/>
    <dgm:cxn modelId="{DBA5DDF2-65E1-4E2E-B3C2-894FD4D28D01}" type="presOf" srcId="{8E8A4F40-D89B-4080-82A9-DE2DCDCEC92A}" destId="{D161E7C2-38F6-4443-98F8-D7159BA55D52}" srcOrd="1" destOrd="0" presId="urn:microsoft.com/office/officeart/2005/8/layout/orgChart1"/>
    <dgm:cxn modelId="{4E8FFD51-7EF5-47A8-8187-E45B8FA471BC}" srcId="{9E7A92F4-C14E-46AA-B66E-C30E6EC43973}" destId="{8E8A4F40-D89B-4080-82A9-DE2DCDCEC92A}" srcOrd="0" destOrd="0" parTransId="{4E8B0B02-37C8-4F24-ACC2-1720C3502809}" sibTransId="{0309384E-047F-42FB-9C79-D2DAB4AB3BD2}"/>
    <dgm:cxn modelId="{02848451-CC5C-4861-9542-E4D928C48D7B}" type="presOf" srcId="{9E7A92F4-C14E-46AA-B66E-C30E6EC43973}" destId="{FEF7D601-4411-4EC9-BC57-5C9DCB00F47F}" srcOrd="0" destOrd="0" presId="urn:microsoft.com/office/officeart/2005/8/layout/orgChart1"/>
    <dgm:cxn modelId="{A853F6B7-4E1A-427D-9A7D-568087897536}" srcId="{9E7A92F4-C14E-46AA-B66E-C30E6EC43973}" destId="{832DD3AA-7F15-4D5D-80E3-02F6F1B846AD}" srcOrd="3" destOrd="0" parTransId="{86815501-3453-4A62-AE24-DC4E7BAF4EC0}" sibTransId="{8BA66288-349D-43A1-957E-138FEEEA458B}"/>
    <dgm:cxn modelId="{46D91016-7B9F-4AE9-9EEF-4C9108D68326}" type="presOf" srcId="{9E7A92F4-C14E-46AA-B66E-C30E6EC43973}" destId="{EEE3C2C8-F4C7-44FF-B66A-080EC8F1A674}" srcOrd="1" destOrd="0" presId="urn:microsoft.com/office/officeart/2005/8/layout/orgChart1"/>
    <dgm:cxn modelId="{6B9FC855-0698-48E2-8FB5-11537A226098}" type="presOf" srcId="{2EC99526-722F-4C1A-B165-BDC1B3FC76D6}" destId="{A71C1A46-3718-489E-9BB7-01E15D4332F1}" srcOrd="0" destOrd="0" presId="urn:microsoft.com/office/officeart/2005/8/layout/orgChart1"/>
    <dgm:cxn modelId="{1F729F02-330E-4128-8BBB-28F65F931BB1}" type="presOf" srcId="{C2416078-6D11-4F2D-8097-DE6BCFBB1B51}" destId="{8A1549C5-BA45-4E05-843C-9C5F07BB103B}" srcOrd="0" destOrd="0" presId="urn:microsoft.com/office/officeart/2005/8/layout/orgChart1"/>
    <dgm:cxn modelId="{9CBCECE1-2A44-4440-8880-110C4753CCA2}" type="presOf" srcId="{4E8B0B02-37C8-4F24-ACC2-1720C3502809}" destId="{241543E3-B437-4C7B-9A37-0312E3039970}" srcOrd="0" destOrd="0" presId="urn:microsoft.com/office/officeart/2005/8/layout/orgChart1"/>
    <dgm:cxn modelId="{6211255F-D00C-4B7A-9C57-C517B521D518}" type="presOf" srcId="{F0232619-778E-436B-88BF-EEEA551AEE9D}" destId="{AFD2F5B3-83FD-4D37-BB72-6F3CD8CC585D}" srcOrd="0" destOrd="0" presId="urn:microsoft.com/office/officeart/2005/8/layout/orgChart1"/>
    <dgm:cxn modelId="{0A4D61EF-D673-4A24-8BF6-9488934E6F8E}" type="presOf" srcId="{9AF304DF-4AAC-4324-8545-C33E5B54C47E}" destId="{6A9662B2-AC42-4A5D-BDA4-D2ED7634BC95}" srcOrd="0" destOrd="0" presId="urn:microsoft.com/office/officeart/2005/8/layout/orgChart1"/>
    <dgm:cxn modelId="{A469911A-121B-442A-B815-9E63CCF55653}" type="presOf" srcId="{8E8A4F40-D89B-4080-82A9-DE2DCDCEC92A}" destId="{5DFFBB2A-0376-40A1-9F78-6B9509620C68}" srcOrd="0" destOrd="0" presId="urn:microsoft.com/office/officeart/2005/8/layout/orgChart1"/>
    <dgm:cxn modelId="{0A04891A-25CB-4661-BC82-89F101026A04}" type="presOf" srcId="{F9C48FFA-8F0B-4048-8FF8-82871E62C284}" destId="{3DD3C774-ACD3-4445-ACB0-13F42AA520F5}" srcOrd="0" destOrd="0" presId="urn:microsoft.com/office/officeart/2005/8/layout/orgChart1"/>
    <dgm:cxn modelId="{03F9C98D-ABF1-4305-8E12-98523AEAEAE0}" type="presOf" srcId="{86815501-3453-4A62-AE24-DC4E7BAF4EC0}" destId="{E46E9822-95A3-4B4D-9D0F-3CCAC5AF6E76}" srcOrd="0" destOrd="0" presId="urn:microsoft.com/office/officeart/2005/8/layout/orgChart1"/>
    <dgm:cxn modelId="{A75562ED-6CBE-4D67-99F1-35CCF2D4889F}" srcId="{C2416078-6D11-4F2D-8097-DE6BCFBB1B51}" destId="{9E7A92F4-C14E-46AA-B66E-C30E6EC43973}" srcOrd="0" destOrd="0" parTransId="{F8E7CB07-B2EA-4F6C-9CE6-84A14F5386DD}" sibTransId="{364555FB-B2B7-4F43-BF78-C32BC8008613}"/>
    <dgm:cxn modelId="{D5FB689A-B82C-450A-BAD6-E088E8F2B492}" type="presOf" srcId="{832DD3AA-7F15-4D5D-80E3-02F6F1B846AD}" destId="{C008ADD4-C997-4A3E-A7D1-19403EC643C6}" srcOrd="0" destOrd="0" presId="urn:microsoft.com/office/officeart/2005/8/layout/orgChart1"/>
    <dgm:cxn modelId="{7073752E-93F4-4CD5-8BAD-04EFC80B4B92}" type="presOf" srcId="{2EC99526-722F-4C1A-B165-BDC1B3FC76D6}" destId="{7849C149-112F-4FCC-B871-47EC9481F274}" srcOrd="1" destOrd="0" presId="urn:microsoft.com/office/officeart/2005/8/layout/orgChart1"/>
    <dgm:cxn modelId="{964F1611-74CF-4F72-A952-086D34DBEF9D}" type="presParOf" srcId="{8A1549C5-BA45-4E05-843C-9C5F07BB103B}" destId="{6C8079D6-BC88-4914-926C-C25C5C30BD07}" srcOrd="0" destOrd="0" presId="urn:microsoft.com/office/officeart/2005/8/layout/orgChart1"/>
    <dgm:cxn modelId="{F7310022-9E63-4E44-82F6-F18DA554B436}" type="presParOf" srcId="{6C8079D6-BC88-4914-926C-C25C5C30BD07}" destId="{2C27D3F8-BD71-4E73-B508-41C433E9D480}" srcOrd="0" destOrd="0" presId="urn:microsoft.com/office/officeart/2005/8/layout/orgChart1"/>
    <dgm:cxn modelId="{54516BEC-2DE2-487B-9D85-ED04BEF993DE}" type="presParOf" srcId="{2C27D3F8-BD71-4E73-B508-41C433E9D480}" destId="{FEF7D601-4411-4EC9-BC57-5C9DCB00F47F}" srcOrd="0" destOrd="0" presId="urn:microsoft.com/office/officeart/2005/8/layout/orgChart1"/>
    <dgm:cxn modelId="{552A8DB6-0613-4F6A-9CD8-A2D9E8D850A7}" type="presParOf" srcId="{2C27D3F8-BD71-4E73-B508-41C433E9D480}" destId="{EEE3C2C8-F4C7-44FF-B66A-080EC8F1A674}" srcOrd="1" destOrd="0" presId="urn:microsoft.com/office/officeart/2005/8/layout/orgChart1"/>
    <dgm:cxn modelId="{5F4A144C-3B66-4A0B-BE78-73906D29750E}" type="presParOf" srcId="{6C8079D6-BC88-4914-926C-C25C5C30BD07}" destId="{A8C57904-5A69-4C68-8BE7-C592D042243D}" srcOrd="1" destOrd="0" presId="urn:microsoft.com/office/officeart/2005/8/layout/orgChart1"/>
    <dgm:cxn modelId="{4D82E616-CD37-41A2-B949-C585EA9B12B5}" type="presParOf" srcId="{A8C57904-5A69-4C68-8BE7-C592D042243D}" destId="{3DD3C774-ACD3-4445-ACB0-13F42AA520F5}" srcOrd="0" destOrd="0" presId="urn:microsoft.com/office/officeart/2005/8/layout/orgChart1"/>
    <dgm:cxn modelId="{6D726DAB-B23D-4BF2-9836-80846A7308D1}" type="presParOf" srcId="{A8C57904-5A69-4C68-8BE7-C592D042243D}" destId="{F36CEAFC-3429-415B-8722-2C935CB72865}" srcOrd="1" destOrd="0" presId="urn:microsoft.com/office/officeart/2005/8/layout/orgChart1"/>
    <dgm:cxn modelId="{12989532-A733-43F3-93B7-DC61DD8E8107}" type="presParOf" srcId="{F36CEAFC-3429-415B-8722-2C935CB72865}" destId="{9C6BD2AB-79B9-41C9-B3F7-39C97E2890E5}" srcOrd="0" destOrd="0" presId="urn:microsoft.com/office/officeart/2005/8/layout/orgChart1"/>
    <dgm:cxn modelId="{E792DCA3-6E5C-4227-8DF3-DF9D887B911B}" type="presParOf" srcId="{9C6BD2AB-79B9-41C9-B3F7-39C97E2890E5}" destId="{AFD2F5B3-83FD-4D37-BB72-6F3CD8CC585D}" srcOrd="0" destOrd="0" presId="urn:microsoft.com/office/officeart/2005/8/layout/orgChart1"/>
    <dgm:cxn modelId="{2B4B50CE-9D4F-44B3-B97E-E4D051E7BAC1}" type="presParOf" srcId="{9C6BD2AB-79B9-41C9-B3F7-39C97E2890E5}" destId="{971933D6-3499-4649-908D-3D1C590E83ED}" srcOrd="1" destOrd="0" presId="urn:microsoft.com/office/officeart/2005/8/layout/orgChart1"/>
    <dgm:cxn modelId="{4B366280-DCEA-4B9D-AA90-8695ABD5CC92}" type="presParOf" srcId="{F36CEAFC-3429-415B-8722-2C935CB72865}" destId="{3862B6A6-A119-41EE-96C0-9A1804089871}" srcOrd="1" destOrd="0" presId="urn:microsoft.com/office/officeart/2005/8/layout/orgChart1"/>
    <dgm:cxn modelId="{1417097B-1E56-48A3-AD32-2CC92039CECC}" type="presParOf" srcId="{F36CEAFC-3429-415B-8722-2C935CB72865}" destId="{3C32F8ED-2C79-4074-8158-7265B6254325}" srcOrd="2" destOrd="0" presId="urn:microsoft.com/office/officeart/2005/8/layout/orgChart1"/>
    <dgm:cxn modelId="{06029CA2-686B-4FC8-9E70-25BDC784580D}" type="presParOf" srcId="{A8C57904-5A69-4C68-8BE7-C592D042243D}" destId="{6A9662B2-AC42-4A5D-BDA4-D2ED7634BC95}" srcOrd="2" destOrd="0" presId="urn:microsoft.com/office/officeart/2005/8/layout/orgChart1"/>
    <dgm:cxn modelId="{F7226EFC-CC98-4F2F-B3A6-835861EE567A}" type="presParOf" srcId="{A8C57904-5A69-4C68-8BE7-C592D042243D}" destId="{4EB7830D-7DEB-4E13-8343-72799EC58913}" srcOrd="3" destOrd="0" presId="urn:microsoft.com/office/officeart/2005/8/layout/orgChart1"/>
    <dgm:cxn modelId="{6DA2C234-7A3A-42FD-9FBE-14F1CD7E1007}" type="presParOf" srcId="{4EB7830D-7DEB-4E13-8343-72799EC58913}" destId="{3F8B91C8-96B6-4EF9-9AF4-6B40C19F25AF}" srcOrd="0" destOrd="0" presId="urn:microsoft.com/office/officeart/2005/8/layout/orgChart1"/>
    <dgm:cxn modelId="{91664447-8454-4360-9ED5-195E70609CBB}" type="presParOf" srcId="{3F8B91C8-96B6-4EF9-9AF4-6B40C19F25AF}" destId="{A71C1A46-3718-489E-9BB7-01E15D4332F1}" srcOrd="0" destOrd="0" presId="urn:microsoft.com/office/officeart/2005/8/layout/orgChart1"/>
    <dgm:cxn modelId="{142F1F64-A24D-4B56-A32F-7DB5558870B4}" type="presParOf" srcId="{3F8B91C8-96B6-4EF9-9AF4-6B40C19F25AF}" destId="{7849C149-112F-4FCC-B871-47EC9481F274}" srcOrd="1" destOrd="0" presId="urn:microsoft.com/office/officeart/2005/8/layout/orgChart1"/>
    <dgm:cxn modelId="{4B7E7AE1-F079-4627-83BF-AFCE671D4099}" type="presParOf" srcId="{4EB7830D-7DEB-4E13-8343-72799EC58913}" destId="{65471DE7-0845-4348-8DD7-453741A47EBC}" srcOrd="1" destOrd="0" presId="urn:microsoft.com/office/officeart/2005/8/layout/orgChart1"/>
    <dgm:cxn modelId="{20D19F0B-8FD5-46B4-ACC4-43B55345FEDF}" type="presParOf" srcId="{4EB7830D-7DEB-4E13-8343-72799EC58913}" destId="{20DD5EBF-4A49-4211-BB5F-483C27E61990}" srcOrd="2" destOrd="0" presId="urn:microsoft.com/office/officeart/2005/8/layout/orgChart1"/>
    <dgm:cxn modelId="{B61E1316-B0A8-4190-AC98-FB56022C3520}" type="presParOf" srcId="{A8C57904-5A69-4C68-8BE7-C592D042243D}" destId="{E46E9822-95A3-4B4D-9D0F-3CCAC5AF6E76}" srcOrd="4" destOrd="0" presId="urn:microsoft.com/office/officeart/2005/8/layout/orgChart1"/>
    <dgm:cxn modelId="{E4C77FD3-B276-4C26-8D2F-CAD7840C9110}" type="presParOf" srcId="{A8C57904-5A69-4C68-8BE7-C592D042243D}" destId="{6DCB66D9-6003-46D5-87F5-2D2CE085015E}" srcOrd="5" destOrd="0" presId="urn:microsoft.com/office/officeart/2005/8/layout/orgChart1"/>
    <dgm:cxn modelId="{94330C88-0CC7-424E-9D62-2CF3085399CF}" type="presParOf" srcId="{6DCB66D9-6003-46D5-87F5-2D2CE085015E}" destId="{39751AD4-0C9C-4BA5-80B1-7D742C556F82}" srcOrd="0" destOrd="0" presId="urn:microsoft.com/office/officeart/2005/8/layout/orgChart1"/>
    <dgm:cxn modelId="{D754ED92-DD72-42E3-B243-2CA7E261CD97}" type="presParOf" srcId="{39751AD4-0C9C-4BA5-80B1-7D742C556F82}" destId="{C008ADD4-C997-4A3E-A7D1-19403EC643C6}" srcOrd="0" destOrd="0" presId="urn:microsoft.com/office/officeart/2005/8/layout/orgChart1"/>
    <dgm:cxn modelId="{1A8CF6EA-7B18-4706-8D83-47DAF36FA47D}" type="presParOf" srcId="{39751AD4-0C9C-4BA5-80B1-7D742C556F82}" destId="{CF0288CB-CF15-493A-A1D5-5CE9002EAD6D}" srcOrd="1" destOrd="0" presId="urn:microsoft.com/office/officeart/2005/8/layout/orgChart1"/>
    <dgm:cxn modelId="{0DE3C903-7362-41BA-BC64-7FF3D4850D95}" type="presParOf" srcId="{6DCB66D9-6003-46D5-87F5-2D2CE085015E}" destId="{2E25D8BC-48B6-43BD-8666-159D3FE320B6}" srcOrd="1" destOrd="0" presId="urn:microsoft.com/office/officeart/2005/8/layout/orgChart1"/>
    <dgm:cxn modelId="{2C8F3F07-EA40-47ED-9417-3AB762817020}" type="presParOf" srcId="{6DCB66D9-6003-46D5-87F5-2D2CE085015E}" destId="{3E7CCB12-3E1A-4426-ADC7-ACF344B920BC}" srcOrd="2" destOrd="0" presId="urn:microsoft.com/office/officeart/2005/8/layout/orgChart1"/>
    <dgm:cxn modelId="{28323693-D9BB-4766-A6C1-15C3DDE38610}" type="presParOf" srcId="{6C8079D6-BC88-4914-926C-C25C5C30BD07}" destId="{603FA739-51C7-4283-AB0F-2FE5C3ABB7AC}" srcOrd="2" destOrd="0" presId="urn:microsoft.com/office/officeart/2005/8/layout/orgChart1"/>
    <dgm:cxn modelId="{A1071377-4452-457A-A5BC-DA027BB20510}" type="presParOf" srcId="{603FA739-51C7-4283-AB0F-2FE5C3ABB7AC}" destId="{241543E3-B437-4C7B-9A37-0312E3039970}" srcOrd="0" destOrd="0" presId="urn:microsoft.com/office/officeart/2005/8/layout/orgChart1"/>
    <dgm:cxn modelId="{FDC5EE38-BF86-4F67-93AF-2DAF1600080A}" type="presParOf" srcId="{603FA739-51C7-4283-AB0F-2FE5C3ABB7AC}" destId="{F33568FA-CC3F-48FC-9996-772B78AA033A}" srcOrd="1" destOrd="0" presId="urn:microsoft.com/office/officeart/2005/8/layout/orgChart1"/>
    <dgm:cxn modelId="{5E57BAD3-8232-48C9-96AD-B4DC9731D5F9}" type="presParOf" srcId="{F33568FA-CC3F-48FC-9996-772B78AA033A}" destId="{ADA968A3-2E97-4BE4-8970-3B5C5A095A25}" srcOrd="0" destOrd="0" presId="urn:microsoft.com/office/officeart/2005/8/layout/orgChart1"/>
    <dgm:cxn modelId="{D91A76CC-2A5D-45C9-B56C-9D2C3E25A6C3}" type="presParOf" srcId="{ADA968A3-2E97-4BE4-8970-3B5C5A095A25}" destId="{5DFFBB2A-0376-40A1-9F78-6B9509620C68}" srcOrd="0" destOrd="0" presId="urn:microsoft.com/office/officeart/2005/8/layout/orgChart1"/>
    <dgm:cxn modelId="{3E303733-599B-41C0-9302-E3D31D89541F}" type="presParOf" srcId="{ADA968A3-2E97-4BE4-8970-3B5C5A095A25}" destId="{D161E7C2-38F6-4443-98F8-D7159BA55D52}" srcOrd="1" destOrd="0" presId="urn:microsoft.com/office/officeart/2005/8/layout/orgChart1"/>
    <dgm:cxn modelId="{ECE74983-4FC5-4C23-8D82-56D89D95EF7B}" type="presParOf" srcId="{F33568FA-CC3F-48FC-9996-772B78AA033A}" destId="{0AA6ECF8-8E99-4952-BCF3-C50CDBED2C96}" srcOrd="1" destOrd="0" presId="urn:microsoft.com/office/officeart/2005/8/layout/orgChart1"/>
    <dgm:cxn modelId="{E3E95D4D-CA7E-4BD9-9CEC-E14ED3D30177}" type="presParOf" srcId="{F33568FA-CC3F-48FC-9996-772B78AA033A}" destId="{CBBF43AE-CB3E-4CD5-B59B-AEB82ADDCE1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712E39-7638-466D-8B44-387F6759B383}">
      <dsp:nvSpPr>
        <dsp:cNvPr id="0" name=""/>
        <dsp:cNvSpPr/>
      </dsp:nvSpPr>
      <dsp:spPr>
        <a:xfrm>
          <a:off x="3048972" y="2177073"/>
          <a:ext cx="1404455" cy="861564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t-RU" sz="3000" kern="1200" dirty="0" smtClean="0"/>
            <a:t>проект</a:t>
          </a:r>
          <a:endParaRPr lang="ru-RU" sz="3000" kern="1200" dirty="0"/>
        </a:p>
      </dsp:txBody>
      <dsp:txXfrm>
        <a:off x="3091030" y="2219131"/>
        <a:ext cx="1320339" cy="777448"/>
      </dsp:txXfrm>
    </dsp:sp>
    <dsp:sp modelId="{256197B5-1CDE-4559-A59D-671D43A13C71}">
      <dsp:nvSpPr>
        <dsp:cNvPr id="0" name=""/>
        <dsp:cNvSpPr/>
      </dsp:nvSpPr>
      <dsp:spPr>
        <a:xfrm rot="16200000">
          <a:off x="3208425" y="1634299"/>
          <a:ext cx="108554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85548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64147D-02AD-4D91-92D1-46ED3C1D56A5}">
      <dsp:nvSpPr>
        <dsp:cNvPr id="0" name=""/>
        <dsp:cNvSpPr/>
      </dsp:nvSpPr>
      <dsp:spPr>
        <a:xfrm>
          <a:off x="2815491" y="207626"/>
          <a:ext cx="1871415" cy="883899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t-RU" sz="2400" kern="1200" dirty="0" smtClean="0">
              <a:latin typeface="Calibri" pitchFamily="34" charset="0"/>
            </a:rPr>
            <a:t>Тәрбияче</a:t>
          </a:r>
          <a:r>
            <a:rPr lang="tt-RU" sz="2100" kern="1200" dirty="0" smtClean="0">
              <a:latin typeface="Calibri" pitchFamily="34" charset="0"/>
            </a:rPr>
            <a:t> </a:t>
          </a:r>
          <a:endParaRPr lang="ru-RU" sz="2100" kern="1200" dirty="0">
            <a:latin typeface="Calibri" pitchFamily="34" charset="0"/>
          </a:endParaRPr>
        </a:p>
      </dsp:txBody>
      <dsp:txXfrm>
        <a:off x="2858639" y="250774"/>
        <a:ext cx="1785119" cy="797603"/>
      </dsp:txXfrm>
    </dsp:sp>
    <dsp:sp modelId="{16A93D4D-8D9C-4D48-8511-94C62BF2AD09}">
      <dsp:nvSpPr>
        <dsp:cNvPr id="0" name=""/>
        <dsp:cNvSpPr/>
      </dsp:nvSpPr>
      <dsp:spPr>
        <a:xfrm rot="1800000">
          <a:off x="4436244" y="3077414"/>
          <a:ext cx="25650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650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0560E8-E877-4292-BBA9-9EEED95DBF54}">
      <dsp:nvSpPr>
        <dsp:cNvPr id="0" name=""/>
        <dsp:cNvSpPr/>
      </dsp:nvSpPr>
      <dsp:spPr>
        <a:xfrm>
          <a:off x="4593868" y="3141541"/>
          <a:ext cx="1706502" cy="890910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t-RU" sz="2800" kern="1200" dirty="0" smtClean="0"/>
            <a:t>Ата-ана</a:t>
          </a:r>
          <a:endParaRPr lang="ru-RU" sz="2800" kern="1200" dirty="0"/>
        </a:p>
      </dsp:txBody>
      <dsp:txXfrm>
        <a:off x="4637359" y="3185032"/>
        <a:ext cx="1619520" cy="803928"/>
      </dsp:txXfrm>
    </dsp:sp>
    <dsp:sp modelId="{3D0DB455-41D7-43C3-BDD0-CFF1BBBE3FDC}">
      <dsp:nvSpPr>
        <dsp:cNvPr id="0" name=""/>
        <dsp:cNvSpPr/>
      </dsp:nvSpPr>
      <dsp:spPr>
        <a:xfrm rot="9000000">
          <a:off x="2757129" y="3091486"/>
          <a:ext cx="31279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1279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410ECB-5754-4C64-8AA0-A4B98E67694B}">
      <dsp:nvSpPr>
        <dsp:cNvPr id="0" name=""/>
        <dsp:cNvSpPr/>
      </dsp:nvSpPr>
      <dsp:spPr>
        <a:xfrm>
          <a:off x="1332476" y="3133146"/>
          <a:ext cx="1445605" cy="907698"/>
        </a:xfrm>
        <a:prstGeom prst="roundRect">
          <a:avLst/>
        </a:prstGeom>
        <a:solidFill>
          <a:srgbClr val="3333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t-RU" sz="2800" kern="1200" dirty="0" smtClean="0"/>
            <a:t>Бала </a:t>
          </a:r>
          <a:endParaRPr lang="ru-RU" sz="2800" kern="1200" dirty="0"/>
        </a:p>
      </dsp:txBody>
      <dsp:txXfrm>
        <a:off x="1376786" y="3177456"/>
        <a:ext cx="1356985" cy="8190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1543E3-B437-4C7B-9A37-0312E3039970}">
      <dsp:nvSpPr>
        <dsp:cNvPr id="0" name=""/>
        <dsp:cNvSpPr/>
      </dsp:nvSpPr>
      <dsp:spPr>
        <a:xfrm>
          <a:off x="3904299" y="1125630"/>
          <a:ext cx="236160" cy="1034609"/>
        </a:xfrm>
        <a:custGeom>
          <a:avLst/>
          <a:gdLst/>
          <a:ahLst/>
          <a:cxnLst/>
          <a:rect l="0" t="0" r="0" b="0"/>
          <a:pathLst>
            <a:path>
              <a:moveTo>
                <a:pt x="236160" y="0"/>
              </a:moveTo>
              <a:lnTo>
                <a:pt x="236160" y="1034609"/>
              </a:lnTo>
              <a:lnTo>
                <a:pt x="0" y="10346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6E9822-95A3-4B4D-9D0F-3CCAC5AF6E76}">
      <dsp:nvSpPr>
        <dsp:cNvPr id="0" name=""/>
        <dsp:cNvSpPr/>
      </dsp:nvSpPr>
      <dsp:spPr>
        <a:xfrm>
          <a:off x="4140460" y="1125630"/>
          <a:ext cx="2721473" cy="20692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33058"/>
              </a:lnTo>
              <a:lnTo>
                <a:pt x="2721473" y="1833058"/>
              </a:lnTo>
              <a:lnTo>
                <a:pt x="2721473" y="20692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9662B2-AC42-4A5D-BDA4-D2ED7634BC95}">
      <dsp:nvSpPr>
        <dsp:cNvPr id="0" name=""/>
        <dsp:cNvSpPr/>
      </dsp:nvSpPr>
      <dsp:spPr>
        <a:xfrm>
          <a:off x="4094740" y="1125630"/>
          <a:ext cx="91440" cy="206921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692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D3C774-ACD3-4445-ACB0-13F42AA520F5}">
      <dsp:nvSpPr>
        <dsp:cNvPr id="0" name=""/>
        <dsp:cNvSpPr/>
      </dsp:nvSpPr>
      <dsp:spPr>
        <a:xfrm>
          <a:off x="1418986" y="1125630"/>
          <a:ext cx="2721473" cy="2069219"/>
        </a:xfrm>
        <a:custGeom>
          <a:avLst/>
          <a:gdLst/>
          <a:ahLst/>
          <a:cxnLst/>
          <a:rect l="0" t="0" r="0" b="0"/>
          <a:pathLst>
            <a:path>
              <a:moveTo>
                <a:pt x="2721473" y="0"/>
              </a:moveTo>
              <a:lnTo>
                <a:pt x="2721473" y="1833058"/>
              </a:lnTo>
              <a:lnTo>
                <a:pt x="0" y="1833058"/>
              </a:lnTo>
              <a:lnTo>
                <a:pt x="0" y="20692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F7D601-4411-4EC9-BC57-5C9DCB00F47F}">
      <dsp:nvSpPr>
        <dsp:cNvPr id="0" name=""/>
        <dsp:cNvSpPr/>
      </dsp:nvSpPr>
      <dsp:spPr>
        <a:xfrm>
          <a:off x="2736303" y="1054"/>
          <a:ext cx="2808312" cy="1124575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err="1" smtClean="0">
              <a:solidFill>
                <a:schemeClr val="tx1"/>
              </a:solidFill>
            </a:rPr>
            <a:t>Проектлар</a:t>
          </a:r>
          <a:r>
            <a:rPr lang="ru-RU" sz="2600" kern="1200" dirty="0" smtClean="0">
              <a:solidFill>
                <a:schemeClr val="tx1"/>
              </a:solidFill>
            </a:rPr>
            <a:t> </a:t>
          </a:r>
          <a:r>
            <a:rPr lang="ru-RU" sz="2600" kern="1200" dirty="0" err="1" smtClean="0">
              <a:solidFill>
                <a:schemeClr val="tx1"/>
              </a:solidFill>
            </a:rPr>
            <a:t>классификациясе</a:t>
          </a:r>
          <a:endParaRPr lang="ru-RU" sz="2600" kern="1200" dirty="0">
            <a:solidFill>
              <a:schemeClr val="tx1"/>
            </a:solidFill>
          </a:endParaRPr>
        </a:p>
      </dsp:txBody>
      <dsp:txXfrm>
        <a:off x="2736303" y="1054"/>
        <a:ext cx="2808312" cy="1124575"/>
      </dsp:txXfrm>
    </dsp:sp>
    <dsp:sp modelId="{AFD2F5B3-83FD-4D37-BB72-6F3CD8CC585D}">
      <dsp:nvSpPr>
        <dsp:cNvPr id="0" name=""/>
        <dsp:cNvSpPr/>
      </dsp:nvSpPr>
      <dsp:spPr>
        <a:xfrm>
          <a:off x="294411" y="3194849"/>
          <a:ext cx="2249151" cy="1124575"/>
        </a:xfrm>
        <a:prstGeom prst="rect">
          <a:avLst/>
        </a:prstGeom>
        <a:solidFill>
          <a:srgbClr val="50DE2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err="1" smtClean="0">
              <a:solidFill>
                <a:schemeClr val="tx1"/>
              </a:solidFill>
            </a:rPr>
            <a:t>Максат</a:t>
          </a:r>
          <a:r>
            <a:rPr lang="ru-RU" sz="2600" kern="1200" dirty="0" smtClean="0">
              <a:solidFill>
                <a:schemeClr val="tx1"/>
              </a:solidFill>
            </a:rPr>
            <a:t> </a:t>
          </a:r>
          <a:r>
            <a:rPr lang="ru-RU" sz="2600" kern="1200" dirty="0" err="1" smtClean="0">
              <a:solidFill>
                <a:schemeClr val="tx1"/>
              </a:solidFill>
            </a:rPr>
            <a:t>буенча</a:t>
          </a:r>
          <a:endParaRPr lang="ru-RU" sz="2600" kern="1200" dirty="0">
            <a:solidFill>
              <a:schemeClr val="tx1"/>
            </a:solidFill>
          </a:endParaRPr>
        </a:p>
      </dsp:txBody>
      <dsp:txXfrm>
        <a:off x="294411" y="3194849"/>
        <a:ext cx="2249151" cy="1124575"/>
      </dsp:txXfrm>
    </dsp:sp>
    <dsp:sp modelId="{A71C1A46-3718-489E-9BB7-01E15D4332F1}">
      <dsp:nvSpPr>
        <dsp:cNvPr id="0" name=""/>
        <dsp:cNvSpPr/>
      </dsp:nvSpPr>
      <dsp:spPr>
        <a:xfrm>
          <a:off x="3015884" y="3194849"/>
          <a:ext cx="2249151" cy="1124575"/>
        </a:xfrm>
        <a:prstGeom prst="rect">
          <a:avLst/>
        </a:prstGeom>
        <a:solidFill>
          <a:srgbClr val="50DE2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solidFill>
                <a:schemeClr val="tx1"/>
              </a:solidFill>
            </a:rPr>
            <a:t>Тема </a:t>
          </a:r>
          <a:r>
            <a:rPr lang="ru-RU" sz="2600" kern="1200" dirty="0" err="1" smtClean="0">
              <a:solidFill>
                <a:schemeClr val="tx1"/>
              </a:solidFill>
            </a:rPr>
            <a:t>буенча</a:t>
          </a:r>
          <a:endParaRPr lang="ru-RU" sz="2600" kern="1200" dirty="0">
            <a:solidFill>
              <a:schemeClr val="tx1"/>
            </a:solidFill>
          </a:endParaRPr>
        </a:p>
      </dsp:txBody>
      <dsp:txXfrm>
        <a:off x="3015884" y="3194849"/>
        <a:ext cx="2249151" cy="1124575"/>
      </dsp:txXfrm>
    </dsp:sp>
    <dsp:sp modelId="{C008ADD4-C997-4A3E-A7D1-19403EC643C6}">
      <dsp:nvSpPr>
        <dsp:cNvPr id="0" name=""/>
        <dsp:cNvSpPr/>
      </dsp:nvSpPr>
      <dsp:spPr>
        <a:xfrm>
          <a:off x="5737357" y="3194849"/>
          <a:ext cx="2249151" cy="1124575"/>
        </a:xfrm>
        <a:prstGeom prst="rect">
          <a:avLst/>
        </a:prstGeom>
        <a:solidFill>
          <a:srgbClr val="50DE2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err="1" smtClean="0">
              <a:solidFill>
                <a:schemeClr val="tx1"/>
              </a:solidFill>
            </a:rPr>
            <a:t>Тормышка</a:t>
          </a:r>
          <a:r>
            <a:rPr lang="ru-RU" sz="2600" kern="1200" dirty="0" smtClean="0">
              <a:solidFill>
                <a:schemeClr val="tx1"/>
              </a:solidFill>
            </a:rPr>
            <a:t> </a:t>
          </a:r>
          <a:r>
            <a:rPr lang="ru-RU" sz="2600" kern="1200" dirty="0" err="1" smtClean="0">
              <a:solidFill>
                <a:schemeClr val="tx1"/>
              </a:solidFill>
            </a:rPr>
            <a:t>ашыру</a:t>
          </a:r>
          <a:r>
            <a:rPr lang="ru-RU" sz="2600" kern="1200" dirty="0" smtClean="0">
              <a:solidFill>
                <a:schemeClr val="tx1"/>
              </a:solidFill>
            </a:rPr>
            <a:t> </a:t>
          </a:r>
          <a:r>
            <a:rPr lang="ru-RU" sz="2600" kern="1200" dirty="0" err="1" smtClean="0">
              <a:solidFill>
                <a:schemeClr val="tx1"/>
              </a:solidFill>
            </a:rPr>
            <a:t>вакыты</a:t>
          </a:r>
          <a:r>
            <a:rPr lang="ru-RU" sz="2600" kern="1200" dirty="0" smtClean="0">
              <a:solidFill>
                <a:schemeClr val="tx1"/>
              </a:solidFill>
            </a:rPr>
            <a:t> </a:t>
          </a:r>
          <a:r>
            <a:rPr lang="ru-RU" sz="2600" kern="1200" dirty="0" err="1" smtClean="0">
              <a:solidFill>
                <a:schemeClr val="tx1"/>
              </a:solidFill>
            </a:rPr>
            <a:t>буенча</a:t>
          </a:r>
          <a:endParaRPr lang="ru-RU" sz="2600" kern="1200" dirty="0">
            <a:solidFill>
              <a:schemeClr val="tx1"/>
            </a:solidFill>
          </a:endParaRPr>
        </a:p>
      </dsp:txBody>
      <dsp:txXfrm>
        <a:off x="5737357" y="3194849"/>
        <a:ext cx="2249151" cy="1124575"/>
      </dsp:txXfrm>
    </dsp:sp>
    <dsp:sp modelId="{5DFFBB2A-0376-40A1-9F78-6B9509620C68}">
      <dsp:nvSpPr>
        <dsp:cNvPr id="0" name=""/>
        <dsp:cNvSpPr/>
      </dsp:nvSpPr>
      <dsp:spPr>
        <a:xfrm>
          <a:off x="1655147" y="1597952"/>
          <a:ext cx="2249151" cy="1124575"/>
        </a:xfrm>
        <a:prstGeom prst="rect">
          <a:avLst/>
        </a:prstGeom>
        <a:solidFill>
          <a:srgbClr val="50DE2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err="1" smtClean="0">
              <a:solidFill>
                <a:schemeClr val="tx1"/>
              </a:solidFill>
            </a:rPr>
            <a:t>Катнашучылар</a:t>
          </a:r>
          <a:r>
            <a:rPr lang="ru-RU" sz="2600" kern="1200" dirty="0" smtClean="0">
              <a:solidFill>
                <a:schemeClr val="tx1"/>
              </a:solidFill>
            </a:rPr>
            <a:t> составы </a:t>
          </a:r>
          <a:r>
            <a:rPr lang="ru-RU" sz="2600" kern="1200" dirty="0" err="1" smtClean="0">
              <a:solidFill>
                <a:schemeClr val="tx1"/>
              </a:solidFill>
            </a:rPr>
            <a:t>буенча</a:t>
          </a:r>
          <a:endParaRPr lang="ru-RU" sz="2600" kern="1200" dirty="0">
            <a:solidFill>
              <a:schemeClr val="tx1"/>
            </a:solidFill>
          </a:endParaRPr>
        </a:p>
      </dsp:txBody>
      <dsp:txXfrm>
        <a:off x="1655147" y="1597952"/>
        <a:ext cx="2249151" cy="11245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лия\Desktop\РМО 15 ЛЕТ\Слайд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148064" y="415448"/>
            <a:ext cx="352839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1200" b="1" i="1" dirty="0" smtClean="0">
                <a:solidFill>
                  <a:srgbClr val="0000FF"/>
                </a:solidFill>
              </a:rPr>
              <a:t>Муниципаль бюджет мәктәпкәчә белем бирү учреждениясе                                                                                                                                                                                                                                              Мамадыш шәһәре </a:t>
            </a:r>
          </a:p>
          <a:p>
            <a:pPr algn="ctr"/>
            <a:r>
              <a:rPr lang="tt-RU" sz="1200" b="1" i="1" dirty="0" smtClean="0">
                <a:solidFill>
                  <a:srgbClr val="0000FF"/>
                </a:solidFill>
              </a:rPr>
              <a:t>4 нче санлы “Әкият” балалар бакчасы </a:t>
            </a:r>
            <a:endParaRPr lang="tt-RU" sz="2800" b="1" i="1" dirty="0" smtClean="0">
              <a:solidFill>
                <a:srgbClr val="0000FF"/>
              </a:solidFill>
            </a:endParaRPr>
          </a:p>
          <a:p>
            <a:endParaRPr lang="tt-RU" sz="2800" b="1" i="1" dirty="0" smtClean="0">
              <a:solidFill>
                <a:srgbClr val="0000FF"/>
              </a:solidFill>
            </a:endParaRPr>
          </a:p>
          <a:p>
            <a:endParaRPr lang="tt-RU" sz="2800" b="1" i="1" dirty="0" smtClean="0">
              <a:solidFill>
                <a:srgbClr val="0000FF"/>
              </a:solidFill>
            </a:endParaRPr>
          </a:p>
          <a:p>
            <a:endParaRPr lang="tt-RU" sz="2800" b="1" i="1" dirty="0">
              <a:solidFill>
                <a:srgbClr val="0000FF"/>
              </a:solidFill>
            </a:endParaRPr>
          </a:p>
          <a:p>
            <a:r>
              <a:rPr lang="tt-RU" sz="4000" b="1" i="1" dirty="0" smtClean="0">
                <a:solidFill>
                  <a:srgbClr val="D60093"/>
                </a:solidFill>
              </a:rPr>
              <a:t>Зиатдинова </a:t>
            </a:r>
          </a:p>
          <a:p>
            <a:r>
              <a:rPr lang="tt-RU" sz="4000" b="1" i="1" dirty="0" smtClean="0">
                <a:solidFill>
                  <a:srgbClr val="D60093"/>
                </a:solidFill>
              </a:rPr>
              <a:t>Фирдания </a:t>
            </a:r>
          </a:p>
          <a:p>
            <a:r>
              <a:rPr lang="tt-RU" sz="4000" b="1" i="1" dirty="0" smtClean="0">
                <a:solidFill>
                  <a:srgbClr val="D60093"/>
                </a:solidFill>
              </a:rPr>
              <a:t>Хаҗип кызы</a:t>
            </a:r>
          </a:p>
          <a:p>
            <a:endParaRPr lang="tt-RU" b="1" dirty="0"/>
          </a:p>
          <a:p>
            <a:endParaRPr lang="tt-RU" b="1" dirty="0" smtClean="0"/>
          </a:p>
          <a:p>
            <a:endParaRPr lang="tt-RU" b="1" dirty="0" smtClean="0"/>
          </a:p>
          <a:p>
            <a:endParaRPr lang="tt-RU" b="1" dirty="0" smtClean="0"/>
          </a:p>
          <a:p>
            <a:endParaRPr lang="tt-RU" b="1" dirty="0"/>
          </a:p>
          <a:p>
            <a:r>
              <a:rPr lang="tt-RU" b="1" dirty="0" smtClean="0">
                <a:solidFill>
                  <a:srgbClr val="0000FF"/>
                </a:solidFill>
              </a:rPr>
              <a:t>Югары категорияле </a:t>
            </a:r>
          </a:p>
          <a:p>
            <a:r>
              <a:rPr lang="tt-RU" b="1" dirty="0" smtClean="0">
                <a:solidFill>
                  <a:srgbClr val="0000FF"/>
                </a:solidFill>
              </a:rPr>
              <a:t>өлкән тәрбияче</a:t>
            </a:r>
          </a:p>
          <a:p>
            <a:endParaRPr lang="ru-RU" dirty="0"/>
          </a:p>
        </p:txBody>
      </p:sp>
      <p:pic>
        <p:nvPicPr>
          <p:cNvPr id="6152" name="Picture 8" descr="http://cs621824.vk.me/v621824863/2befd/a8IHLYgn2L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0" r="55537" b="38889"/>
          <a:stretch/>
        </p:blipFill>
        <p:spPr bwMode="auto">
          <a:xfrm>
            <a:off x="2483767" y="415447"/>
            <a:ext cx="2510717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381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лия\Desktop\РМО 15 ЛЕТ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27584" y="404664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3200" b="1" dirty="0" smtClean="0">
                <a:solidFill>
                  <a:srgbClr val="0000FF"/>
                </a:solidFill>
              </a:rPr>
              <a:t>Проектлар классификациясе</a:t>
            </a:r>
            <a:endParaRPr lang="ru-RU" sz="3200" b="1" dirty="0">
              <a:solidFill>
                <a:srgbClr val="0000FF"/>
              </a:solidFill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414546062"/>
              </p:ext>
            </p:extLst>
          </p:nvPr>
        </p:nvGraphicFramePr>
        <p:xfrm>
          <a:off x="467544" y="1124744"/>
          <a:ext cx="8280920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588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лия\Desktop\РМО 15 ЛЕТ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5576" y="404664"/>
            <a:ext cx="7848872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0000FF"/>
                </a:solidFill>
              </a:rPr>
              <a:t>Проект </a:t>
            </a:r>
            <a:r>
              <a:rPr lang="ru-RU" sz="3600" b="1" i="1" dirty="0" err="1">
                <a:solidFill>
                  <a:srgbClr val="0000FF"/>
                </a:solidFill>
              </a:rPr>
              <a:t>төрләре</a:t>
            </a:r>
            <a:r>
              <a:rPr lang="ru-RU" sz="3600" b="1" i="1" dirty="0" smtClean="0">
                <a:solidFill>
                  <a:srgbClr val="0000FF"/>
                </a:solidFill>
              </a:rPr>
              <a:t>:</a:t>
            </a:r>
            <a:endParaRPr lang="ru-RU" sz="3600" b="1" i="1" dirty="0">
              <a:solidFill>
                <a:srgbClr val="0000FF"/>
              </a:solidFill>
            </a:endParaRP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2000" b="1" u="sng" dirty="0" err="1">
                <a:solidFill>
                  <a:srgbClr val="002060"/>
                </a:solidFill>
              </a:rPr>
              <a:t>иҗади</a:t>
            </a:r>
            <a:r>
              <a:rPr lang="ru-RU" sz="2000" b="1" u="sng" dirty="0">
                <a:solidFill>
                  <a:srgbClr val="002060"/>
                </a:solidFill>
              </a:rPr>
              <a:t> </a:t>
            </a:r>
            <a:r>
              <a:rPr lang="ru-RU" sz="2000" b="1" u="sng" dirty="0" err="1">
                <a:solidFill>
                  <a:srgbClr val="002060"/>
                </a:solidFill>
              </a:rPr>
              <a:t>эзләнү</a:t>
            </a:r>
            <a:r>
              <a:rPr lang="ru-RU" sz="2000" b="1" u="sng" dirty="0">
                <a:solidFill>
                  <a:srgbClr val="002060"/>
                </a:solidFill>
              </a:rPr>
              <a:t> проекты: </a:t>
            </a:r>
            <a:r>
              <a:rPr lang="ru-RU" sz="2000" dirty="0" err="1">
                <a:solidFill>
                  <a:srgbClr val="002060"/>
                </a:solidFill>
              </a:rPr>
              <a:t>балалар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экспериментлар,тәрибә</a:t>
            </a:r>
            <a:r>
              <a:rPr lang="ru-RU" sz="2000" dirty="0" smtClean="0">
                <a:solidFill>
                  <a:srgbClr val="002060"/>
                </a:solidFill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</a:rPr>
              <a:t>күзәтүләр</a:t>
            </a:r>
            <a:r>
              <a:rPr lang="ru-RU" sz="2000" dirty="0" smtClean="0">
                <a:solidFill>
                  <a:srgbClr val="002060"/>
                </a:solidFill>
              </a:rPr>
              <a:t>  </a:t>
            </a:r>
            <a:r>
              <a:rPr lang="ru-RU" sz="2000" dirty="0" err="1">
                <a:solidFill>
                  <a:srgbClr val="002060"/>
                </a:solidFill>
              </a:rPr>
              <a:t>үткәрә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 err="1">
                <a:solidFill>
                  <a:srgbClr val="002060"/>
                </a:solidFill>
              </a:rPr>
              <a:t>аннан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соң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нәтиҗәләр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буенча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гәзитләр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чыгарыла</a:t>
            </a:r>
            <a:r>
              <a:rPr lang="ru-RU" sz="2000" dirty="0">
                <a:solidFill>
                  <a:srgbClr val="002060"/>
                </a:solidFill>
              </a:rPr>
              <a:t>, драматизация </a:t>
            </a:r>
            <a:r>
              <a:rPr lang="ru-RU" sz="2000" dirty="0" err="1">
                <a:solidFill>
                  <a:srgbClr val="002060"/>
                </a:solidFill>
              </a:rPr>
              <a:t>уеннары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оештырыла</a:t>
            </a:r>
            <a:r>
              <a:rPr lang="ru-RU" sz="2000" dirty="0">
                <a:solidFill>
                  <a:srgbClr val="002060"/>
                </a:solidFill>
              </a:rPr>
              <a:t> һ. б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</a:p>
          <a:p>
            <a:pPr marL="285750" lvl="0" indent="-285750">
              <a:buFont typeface="Wingdings" pitchFamily="2" charset="2"/>
              <a:buChar char="ü"/>
            </a:pPr>
            <a:endParaRPr lang="ru-RU" sz="2000" dirty="0">
              <a:solidFill>
                <a:srgbClr val="002060"/>
              </a:solidFill>
            </a:endParaRP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2000" b="1" u="sng" dirty="0" err="1">
                <a:solidFill>
                  <a:srgbClr val="002060"/>
                </a:solidFill>
              </a:rPr>
              <a:t>рольле</a:t>
            </a:r>
            <a:r>
              <a:rPr lang="ru-RU" sz="2000" b="1" u="sng" dirty="0">
                <a:solidFill>
                  <a:srgbClr val="002060"/>
                </a:solidFill>
              </a:rPr>
              <a:t> - </a:t>
            </a:r>
            <a:r>
              <a:rPr lang="ru-RU" sz="2000" b="1" u="sng" dirty="0" err="1">
                <a:solidFill>
                  <a:srgbClr val="002060"/>
                </a:solidFill>
              </a:rPr>
              <a:t>уенлы</a:t>
            </a:r>
            <a:r>
              <a:rPr lang="ru-RU" sz="2000" b="1" u="sng" dirty="0">
                <a:solidFill>
                  <a:srgbClr val="002060"/>
                </a:solidFill>
              </a:rPr>
              <a:t> </a:t>
            </a:r>
            <a:r>
              <a:rPr lang="ru-RU" sz="2000" b="1" u="sng" dirty="0" err="1">
                <a:solidFill>
                  <a:srgbClr val="002060"/>
                </a:solidFill>
              </a:rPr>
              <a:t>төр</a:t>
            </a:r>
            <a:r>
              <a:rPr lang="ru-RU" sz="2000" b="1" u="sng" dirty="0">
                <a:solidFill>
                  <a:srgbClr val="002060"/>
                </a:solidFill>
              </a:rPr>
              <a:t>  </a:t>
            </a:r>
            <a:r>
              <a:rPr lang="ru-RU" sz="2000" dirty="0">
                <a:solidFill>
                  <a:srgbClr val="002060"/>
                </a:solidFill>
              </a:rPr>
              <a:t>(</a:t>
            </a:r>
            <a:r>
              <a:rPr lang="ru-RU" sz="2000" dirty="0" err="1">
                <a:solidFill>
                  <a:srgbClr val="002060"/>
                </a:solidFill>
              </a:rPr>
              <a:t>иҗади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уеннар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элементлары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белән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 err="1">
                <a:solidFill>
                  <a:srgbClr val="002060"/>
                </a:solidFill>
              </a:rPr>
              <a:t>ул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вакытта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балалар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әкият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геройлары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роленә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керәләр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 err="1">
                <a:solidFill>
                  <a:srgbClr val="002060"/>
                </a:solidFill>
              </a:rPr>
              <a:t>барлыкка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килгән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проблемаларны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үзләренчә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чишеп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чыгалар</a:t>
            </a:r>
            <a:r>
              <a:rPr lang="ru-RU" sz="2000" dirty="0" smtClean="0">
                <a:solidFill>
                  <a:srgbClr val="002060"/>
                </a:solidFill>
              </a:rPr>
              <a:t>);</a:t>
            </a:r>
          </a:p>
          <a:p>
            <a:pPr marL="285750" lvl="0" indent="-285750">
              <a:buFont typeface="Wingdings" pitchFamily="2" charset="2"/>
              <a:buChar char="ü"/>
            </a:pPr>
            <a:endParaRPr lang="ru-RU" sz="2000" dirty="0">
              <a:solidFill>
                <a:srgbClr val="002060"/>
              </a:solidFill>
            </a:endParaRP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2000" b="1" u="sng" dirty="0" err="1">
                <a:solidFill>
                  <a:srgbClr val="002060"/>
                </a:solidFill>
              </a:rPr>
              <a:t>информацион</a:t>
            </a:r>
            <a:r>
              <a:rPr lang="ru-RU" sz="2000" b="1" u="sng" dirty="0">
                <a:solidFill>
                  <a:srgbClr val="002060"/>
                </a:solidFill>
              </a:rPr>
              <a:t> - практик </a:t>
            </a:r>
            <a:r>
              <a:rPr lang="ru-RU" sz="2000" b="1" u="sng" dirty="0" err="1">
                <a:solidFill>
                  <a:srgbClr val="002060"/>
                </a:solidFill>
              </a:rPr>
              <a:t>юнәлешле</a:t>
            </a:r>
            <a:r>
              <a:rPr lang="ru-RU" sz="2000" b="1" u="sng" dirty="0">
                <a:solidFill>
                  <a:srgbClr val="002060"/>
                </a:solidFill>
              </a:rPr>
              <a:t>: </a:t>
            </a:r>
            <a:r>
              <a:rPr lang="ru-RU" sz="2000" dirty="0" err="1">
                <a:solidFill>
                  <a:srgbClr val="002060"/>
                </a:solidFill>
              </a:rPr>
              <a:t>балалар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мәгълүмат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җыя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</a:rPr>
              <a:t>тормышка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ашыра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 err="1">
                <a:solidFill>
                  <a:srgbClr val="002060"/>
                </a:solidFill>
              </a:rPr>
              <a:t>төрле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формада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алардан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җыентык</a:t>
            </a:r>
            <a:r>
              <a:rPr lang="ru-RU" sz="2000" dirty="0" smtClean="0">
                <a:solidFill>
                  <a:srgbClr val="002060"/>
                </a:solidFill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</a:rPr>
              <a:t>күргәзмәләр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төзелә</a:t>
            </a:r>
            <a:r>
              <a:rPr lang="ru-RU" sz="2000" dirty="0" smtClean="0">
                <a:solidFill>
                  <a:srgbClr val="002060"/>
                </a:solidFill>
              </a:rPr>
              <a:t>  </a:t>
            </a:r>
            <a:r>
              <a:rPr lang="ru-RU" sz="2000" dirty="0">
                <a:solidFill>
                  <a:srgbClr val="002060"/>
                </a:solidFill>
              </a:rPr>
              <a:t>(</a:t>
            </a:r>
            <a:r>
              <a:rPr lang="ru-RU" sz="2000" dirty="0" err="1">
                <a:solidFill>
                  <a:srgbClr val="002060"/>
                </a:solidFill>
              </a:rPr>
              <a:t>альбомнар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 err="1">
                <a:solidFill>
                  <a:srgbClr val="002060"/>
                </a:solidFill>
              </a:rPr>
              <a:t>витражлар</a:t>
            </a:r>
            <a:r>
              <a:rPr lang="ru-RU" sz="2000" dirty="0">
                <a:solidFill>
                  <a:srgbClr val="002060"/>
                </a:solidFill>
              </a:rPr>
              <a:t>, дизайн </a:t>
            </a:r>
            <a:r>
              <a:rPr lang="ru-RU" sz="2000" dirty="0" err="1">
                <a:solidFill>
                  <a:srgbClr val="002060"/>
                </a:solidFill>
              </a:rPr>
              <a:t>төркемнәре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һ.б</a:t>
            </a:r>
            <a:r>
              <a:rPr lang="ru-RU" sz="2000" dirty="0" smtClean="0">
                <a:solidFill>
                  <a:srgbClr val="002060"/>
                </a:solidFill>
              </a:rPr>
              <a:t>.)</a:t>
            </a:r>
          </a:p>
          <a:p>
            <a:pPr marL="285750" lvl="0" indent="-285750">
              <a:buFont typeface="Wingdings" pitchFamily="2" charset="2"/>
              <a:buChar char="ü"/>
            </a:pPr>
            <a:endParaRPr lang="ru-RU" sz="2000" dirty="0">
              <a:solidFill>
                <a:srgbClr val="002060"/>
              </a:solidFill>
            </a:endParaRP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2000" b="1" u="sng" dirty="0" err="1">
                <a:solidFill>
                  <a:srgbClr val="002060"/>
                </a:solidFill>
              </a:rPr>
              <a:t>иҗади</a:t>
            </a:r>
            <a:r>
              <a:rPr lang="ru-RU" sz="2000" dirty="0">
                <a:solidFill>
                  <a:srgbClr val="002060"/>
                </a:solidFill>
              </a:rPr>
              <a:t> (</a:t>
            </a:r>
            <a:r>
              <a:rPr lang="ru-RU" sz="2000" dirty="0" err="1">
                <a:solidFill>
                  <a:srgbClr val="002060"/>
                </a:solidFill>
              </a:rPr>
              <a:t>нәтиҗәне</a:t>
            </a:r>
            <a:r>
              <a:rPr lang="ru-RU" sz="2000" dirty="0">
                <a:solidFill>
                  <a:srgbClr val="002060"/>
                </a:solidFill>
              </a:rPr>
              <a:t> "</a:t>
            </a:r>
            <a:r>
              <a:rPr lang="ru-RU" sz="2000" dirty="0" err="1">
                <a:solidFill>
                  <a:srgbClr val="002060"/>
                </a:solidFill>
              </a:rPr>
              <a:t>Балалар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бәйрәме</a:t>
            </a:r>
            <a:r>
              <a:rPr lang="ru-RU" sz="2000" dirty="0">
                <a:solidFill>
                  <a:srgbClr val="002060"/>
                </a:solidFill>
              </a:rPr>
              <a:t>", </a:t>
            </a:r>
            <a:r>
              <a:rPr lang="ru-RU" sz="2000" dirty="0" err="1">
                <a:solidFill>
                  <a:srgbClr val="002060"/>
                </a:solidFill>
              </a:rPr>
              <a:t>балалар</a:t>
            </a:r>
            <a:r>
              <a:rPr lang="ru-RU" sz="2000" dirty="0">
                <a:solidFill>
                  <a:srgbClr val="002060"/>
                </a:solidFill>
              </a:rPr>
              <a:t> дизайны, </a:t>
            </a:r>
            <a:r>
              <a:rPr lang="ru-RU" sz="2000" dirty="0" err="1">
                <a:solidFill>
                  <a:srgbClr val="002060"/>
                </a:solidFill>
              </a:rPr>
              <a:t>мәсәлән</a:t>
            </a:r>
            <a:r>
              <a:rPr lang="ru-RU" sz="2000" dirty="0">
                <a:solidFill>
                  <a:srgbClr val="002060"/>
                </a:solidFill>
              </a:rPr>
              <a:t>, "Театр </a:t>
            </a:r>
            <a:r>
              <a:rPr lang="ru-RU" sz="2000" dirty="0" err="1">
                <a:solidFill>
                  <a:srgbClr val="002060"/>
                </a:solidFill>
              </a:rPr>
              <a:t>атнасы</a:t>
            </a:r>
            <a:r>
              <a:rPr lang="ru-RU" sz="2000" dirty="0">
                <a:solidFill>
                  <a:srgbClr val="002060"/>
                </a:solidFill>
              </a:rPr>
              <a:t>" </a:t>
            </a:r>
            <a:r>
              <a:rPr lang="ru-RU" sz="2000" dirty="0" err="1">
                <a:solidFill>
                  <a:srgbClr val="002060"/>
                </a:solidFill>
              </a:rPr>
              <a:t>формасында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оештыру</a:t>
            </a:r>
            <a:r>
              <a:rPr lang="ru-RU" sz="2000" dirty="0">
                <a:solidFill>
                  <a:srgbClr val="00206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6630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лия\Desktop\РМО 15 ЛЕТ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15616" y="548680"/>
            <a:ext cx="7056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err="1" smtClean="0">
                <a:solidFill>
                  <a:srgbClr val="0000FF"/>
                </a:solidFill>
              </a:rPr>
              <a:t>Проектны</a:t>
            </a:r>
            <a:r>
              <a:rPr lang="tt-RU" sz="3600" b="1" i="1" dirty="0" smtClean="0">
                <a:solidFill>
                  <a:srgbClr val="0000FF"/>
                </a:solidFill>
              </a:rPr>
              <a:t>ң тематикасы һәм эчтәлеге</a:t>
            </a:r>
            <a:endParaRPr lang="ru-RU" sz="3600" b="1" i="1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1749010"/>
            <a:ext cx="799288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ru-RU" b="1" u="sng" dirty="0" err="1"/>
              <a:t>Уенлы</a:t>
            </a:r>
            <a:r>
              <a:rPr lang="ru-RU" b="1" u="sng" dirty="0"/>
              <a:t> </a:t>
            </a:r>
            <a:r>
              <a:rPr lang="ru-RU" b="1" u="sng" dirty="0" err="1" smtClean="0"/>
              <a:t>проектлар</a:t>
            </a:r>
            <a:r>
              <a:rPr lang="ru-RU" b="1" u="sng" dirty="0" smtClean="0"/>
              <a:t>: </a:t>
            </a:r>
            <a:r>
              <a:rPr lang="ru-RU" dirty="0" smtClean="0"/>
              <a:t>"Су </a:t>
            </a:r>
            <a:r>
              <a:rPr lang="ru-RU" dirty="0" err="1"/>
              <a:t>асты</a:t>
            </a:r>
            <a:r>
              <a:rPr lang="ru-RU" dirty="0"/>
              <a:t> </a:t>
            </a:r>
            <a:r>
              <a:rPr lang="ru-RU" dirty="0" err="1"/>
              <a:t>патшалыгына</a:t>
            </a:r>
            <a:r>
              <a:rPr lang="ru-RU" dirty="0"/>
              <a:t> </a:t>
            </a:r>
            <a:r>
              <a:rPr lang="ru-RU" dirty="0" err="1"/>
              <a:t>уен</a:t>
            </a:r>
            <a:r>
              <a:rPr lang="ru-RU" dirty="0"/>
              <a:t> - </a:t>
            </a:r>
            <a:r>
              <a:rPr lang="ru-RU" dirty="0" err="1"/>
              <a:t>сәяхәт</a:t>
            </a:r>
            <a:r>
              <a:rPr lang="ru-RU" dirty="0"/>
              <a:t>", </a:t>
            </a:r>
            <a:r>
              <a:rPr lang="ru-RU" dirty="0" err="1"/>
              <a:t>сюжетлы</a:t>
            </a:r>
            <a:r>
              <a:rPr lang="ru-RU" dirty="0"/>
              <a:t> - </a:t>
            </a:r>
            <a:r>
              <a:rPr lang="ru-RU" dirty="0" err="1"/>
              <a:t>рольле</a:t>
            </a:r>
            <a:r>
              <a:rPr lang="ru-RU" dirty="0"/>
              <a:t> </a:t>
            </a:r>
            <a:r>
              <a:rPr lang="ru-RU" dirty="0" err="1"/>
              <a:t>уен</a:t>
            </a:r>
            <a:r>
              <a:rPr lang="ru-RU" dirty="0"/>
              <a:t> "Театр", </a:t>
            </a:r>
            <a:r>
              <a:rPr lang="ru-RU" dirty="0" err="1"/>
              <a:t>уен</a:t>
            </a:r>
            <a:r>
              <a:rPr lang="ru-RU" dirty="0"/>
              <a:t> "</a:t>
            </a:r>
            <a:r>
              <a:rPr lang="ru-RU" dirty="0" err="1"/>
              <a:t>Киләчәк</a:t>
            </a:r>
            <a:r>
              <a:rPr lang="ru-RU" dirty="0"/>
              <a:t>   </a:t>
            </a:r>
            <a:r>
              <a:rPr lang="ru-RU" dirty="0" err="1"/>
              <a:t>шәһәре</a:t>
            </a:r>
            <a:r>
              <a:rPr lang="ru-RU" dirty="0"/>
              <a:t> </a:t>
            </a:r>
            <a:r>
              <a:rPr lang="ru-RU" dirty="0" err="1"/>
              <a:t>төзибез</a:t>
            </a:r>
            <a:r>
              <a:rPr lang="ru-RU" dirty="0"/>
              <a:t>", "</a:t>
            </a:r>
            <a:r>
              <a:rPr lang="ru-RU" dirty="0" err="1"/>
              <a:t>Әкияти</a:t>
            </a:r>
            <a:r>
              <a:rPr lang="ru-RU" dirty="0"/>
              <a:t> кар </a:t>
            </a:r>
            <a:r>
              <a:rPr lang="ru-RU" dirty="0" err="1"/>
              <a:t>шәһәре</a:t>
            </a:r>
            <a:r>
              <a:rPr lang="ru-RU" dirty="0"/>
              <a:t> </a:t>
            </a:r>
            <a:r>
              <a:rPr lang="ru-RU" dirty="0" err="1"/>
              <a:t>төзү</a:t>
            </a:r>
            <a:r>
              <a:rPr lang="ru-RU" dirty="0"/>
              <a:t>", "</a:t>
            </a:r>
            <a:r>
              <a:rPr lang="ru-RU" dirty="0" err="1"/>
              <a:t>Әкиятләр</a:t>
            </a:r>
            <a:r>
              <a:rPr lang="ru-RU" dirty="0"/>
              <a:t> </a:t>
            </a:r>
            <a:r>
              <a:rPr lang="ru-RU" dirty="0" err="1"/>
              <a:t>иленә</a:t>
            </a:r>
            <a:r>
              <a:rPr lang="ru-RU" dirty="0"/>
              <a:t> </a:t>
            </a:r>
            <a:r>
              <a:rPr lang="ru-RU" dirty="0" err="1"/>
              <a:t>сәяхәт</a:t>
            </a:r>
            <a:r>
              <a:rPr lang="ru-RU" dirty="0"/>
              <a:t>", "</a:t>
            </a:r>
            <a:r>
              <a:rPr lang="ru-RU" dirty="0" err="1"/>
              <a:t>Кунаклар</a:t>
            </a:r>
            <a:r>
              <a:rPr lang="ru-RU" dirty="0"/>
              <a:t> </a:t>
            </a:r>
            <a:r>
              <a:rPr lang="ru-RU" dirty="0" err="1" smtClean="0"/>
              <a:t>каршылау</a:t>
            </a:r>
            <a:r>
              <a:rPr lang="ru-RU" dirty="0" smtClean="0"/>
              <a:t>)"</a:t>
            </a:r>
            <a:endParaRPr lang="ru-RU" b="1" u="sng" dirty="0" smtClean="0"/>
          </a:p>
          <a:p>
            <a:pPr marL="285750" lvl="0" indent="-285750">
              <a:buFont typeface="Wingdings" pitchFamily="2" charset="2"/>
              <a:buChar char="v"/>
            </a:pPr>
            <a:r>
              <a:rPr lang="ru-RU" b="1" u="sng" dirty="0" err="1"/>
              <a:t>Иҗади</a:t>
            </a:r>
            <a:r>
              <a:rPr lang="ru-RU" b="1" u="sng" dirty="0"/>
              <a:t> </a:t>
            </a:r>
            <a:r>
              <a:rPr lang="ru-RU" b="1" u="sng" dirty="0" err="1"/>
              <a:t>проектлар</a:t>
            </a:r>
            <a:r>
              <a:rPr lang="ru-RU" b="1" dirty="0"/>
              <a:t> </a:t>
            </a:r>
            <a:r>
              <a:rPr lang="ru-RU" b="1" dirty="0" smtClean="0"/>
              <a:t>:</a:t>
            </a:r>
            <a:r>
              <a:rPr lang="ru-RU" dirty="0" err="1" smtClean="0"/>
              <a:t>кышкы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/>
              <a:t>көзге</a:t>
            </a:r>
            <a:r>
              <a:rPr lang="ru-RU" dirty="0"/>
              <a:t>, </a:t>
            </a:r>
            <a:r>
              <a:rPr lang="ru-RU" dirty="0" err="1"/>
              <a:t>язгы</a:t>
            </a:r>
            <a:r>
              <a:rPr lang="ru-RU" dirty="0"/>
              <a:t>) вернисаж, </a:t>
            </a:r>
            <a:r>
              <a:rPr lang="ru-RU" dirty="0" err="1"/>
              <a:t>музыкаль</a:t>
            </a:r>
            <a:r>
              <a:rPr lang="ru-RU" dirty="0"/>
              <a:t> </a:t>
            </a:r>
            <a:r>
              <a:rPr lang="ru-RU" dirty="0" err="1"/>
              <a:t>әкият</a:t>
            </a:r>
            <a:r>
              <a:rPr lang="ru-RU" dirty="0"/>
              <a:t>, </a:t>
            </a:r>
            <a:r>
              <a:rPr lang="ru-RU" dirty="0" err="1"/>
              <a:t>өстәл</a:t>
            </a:r>
            <a:r>
              <a:rPr lang="ru-RU" dirty="0"/>
              <a:t> театры (</a:t>
            </a:r>
            <a:r>
              <a:rPr lang="ru-RU" dirty="0" err="1"/>
              <a:t>әкият</a:t>
            </a:r>
            <a:r>
              <a:rPr lang="ru-RU" dirty="0"/>
              <a:t> </a:t>
            </a:r>
            <a:r>
              <a:rPr lang="ru-RU" dirty="0" err="1" smtClean="0"/>
              <a:t>уйлап</a:t>
            </a:r>
            <a:r>
              <a:rPr lang="ru-RU" dirty="0" smtClean="0"/>
              <a:t> </a:t>
            </a:r>
            <a:r>
              <a:rPr lang="ru-RU" dirty="0" err="1" smtClean="0"/>
              <a:t>чыгару</a:t>
            </a:r>
            <a:r>
              <a:rPr lang="ru-RU" dirty="0"/>
              <a:t>, </a:t>
            </a:r>
            <a:r>
              <a:rPr lang="ru-RU" dirty="0" err="1"/>
              <a:t>геройларны</a:t>
            </a:r>
            <a:r>
              <a:rPr lang="ru-RU" dirty="0"/>
              <a:t>, </a:t>
            </a:r>
            <a:r>
              <a:rPr lang="ru-RU" dirty="0" err="1"/>
              <a:t>декорацияне</a:t>
            </a:r>
            <a:r>
              <a:rPr lang="ru-RU" dirty="0"/>
              <a:t>   </a:t>
            </a:r>
            <a:r>
              <a:rPr lang="ru-RU" dirty="0" err="1"/>
              <a:t>ясау</a:t>
            </a:r>
            <a:r>
              <a:rPr lang="ru-RU" dirty="0"/>
              <a:t>, </a:t>
            </a:r>
            <a:r>
              <a:rPr lang="ru-RU" dirty="0" err="1"/>
              <a:t>әти</a:t>
            </a:r>
            <a:r>
              <a:rPr lang="ru-RU" dirty="0"/>
              <a:t>- </a:t>
            </a:r>
            <a:r>
              <a:rPr lang="ru-RU" dirty="0" err="1"/>
              <a:t>әниләргә</a:t>
            </a:r>
            <a:r>
              <a:rPr lang="ru-RU" dirty="0"/>
              <a:t>, </a:t>
            </a:r>
            <a:r>
              <a:rPr lang="ru-RU" dirty="0" err="1"/>
              <a:t>кечкенәләргә</a:t>
            </a:r>
            <a:r>
              <a:rPr lang="ru-RU" dirty="0"/>
              <a:t> </a:t>
            </a:r>
            <a:r>
              <a:rPr lang="ru-RU" dirty="0" err="1"/>
              <a:t>әкият</a:t>
            </a:r>
            <a:r>
              <a:rPr lang="ru-RU" dirty="0"/>
              <a:t> </a:t>
            </a:r>
            <a:r>
              <a:rPr lang="ru-RU" dirty="0" err="1"/>
              <a:t>күрсәтү</a:t>
            </a:r>
            <a:r>
              <a:rPr lang="ru-RU" dirty="0"/>
              <a:t>), "</a:t>
            </a:r>
            <a:r>
              <a:rPr lang="ru-RU" dirty="0" err="1"/>
              <a:t>Күңелле</a:t>
            </a:r>
            <a:r>
              <a:rPr lang="ru-RU" dirty="0"/>
              <a:t> </a:t>
            </a:r>
            <a:r>
              <a:rPr lang="ru-RU" dirty="0" err="1"/>
              <a:t>ярминкә</a:t>
            </a:r>
            <a:r>
              <a:rPr lang="ru-RU" dirty="0"/>
              <a:t>", </a:t>
            </a:r>
            <a:r>
              <a:rPr lang="ru-RU" dirty="0" err="1"/>
              <a:t>рәсем</a:t>
            </a:r>
            <a:r>
              <a:rPr lang="ru-RU" dirty="0"/>
              <a:t> </a:t>
            </a:r>
            <a:r>
              <a:rPr lang="ru-RU" dirty="0" err="1"/>
              <a:t>итеп</a:t>
            </a:r>
            <a:r>
              <a:rPr lang="ru-RU" dirty="0"/>
              <a:t> </a:t>
            </a:r>
            <a:r>
              <a:rPr lang="ru-RU" dirty="0" err="1"/>
              <a:t>ясалган</a:t>
            </a:r>
            <a:r>
              <a:rPr lang="ru-RU" dirty="0"/>
              <a:t> </a:t>
            </a:r>
            <a:r>
              <a:rPr lang="ru-RU" dirty="0" err="1"/>
              <a:t>диафильмнар</a:t>
            </a:r>
            <a:r>
              <a:rPr lang="ru-RU" dirty="0"/>
              <a:t> </a:t>
            </a:r>
            <a:r>
              <a:rPr lang="ru-RU" dirty="0" err="1"/>
              <a:t>фильмотекасы</a:t>
            </a:r>
            <a:r>
              <a:rPr lang="ru-RU" dirty="0"/>
              <a:t>; "</a:t>
            </a:r>
            <a:r>
              <a:rPr lang="ru-RU" dirty="0" err="1"/>
              <a:t>Язгы</a:t>
            </a:r>
            <a:r>
              <a:rPr lang="ru-RU" dirty="0"/>
              <a:t> </a:t>
            </a:r>
            <a:r>
              <a:rPr lang="ru-RU" dirty="0" err="1"/>
              <a:t>тамчы</a:t>
            </a:r>
            <a:r>
              <a:rPr lang="ru-RU" dirty="0"/>
              <a:t>" фестивале, "Торт </a:t>
            </a:r>
            <a:r>
              <a:rPr lang="ru-RU" dirty="0" err="1"/>
              <a:t>тәмлеме</a:t>
            </a:r>
            <a:r>
              <a:rPr lang="ru-RU" dirty="0"/>
              <a:t>?", "Пластилин </a:t>
            </a:r>
            <a:r>
              <a:rPr lang="ru-RU" dirty="0" err="1"/>
              <a:t>дөньясында</a:t>
            </a:r>
            <a:r>
              <a:rPr lang="ru-RU" dirty="0" smtClean="0"/>
              <a:t>".</a:t>
            </a:r>
            <a:endParaRPr lang="ru-RU" b="1" dirty="0" smtClean="0"/>
          </a:p>
          <a:p>
            <a:pPr marL="285750" lvl="0" indent="-285750">
              <a:buFont typeface="Wingdings" pitchFamily="2" charset="2"/>
              <a:buChar char="v"/>
            </a:pPr>
            <a:r>
              <a:rPr lang="ru-RU" b="1" u="sng" dirty="0" err="1"/>
              <a:t>Танып</a:t>
            </a:r>
            <a:r>
              <a:rPr lang="ru-RU" b="1" u="sng" dirty="0"/>
              <a:t>   </a:t>
            </a:r>
            <a:r>
              <a:rPr lang="ru-RU" b="1" u="sng" dirty="0" err="1"/>
              <a:t>белү</a:t>
            </a:r>
            <a:r>
              <a:rPr lang="ru-RU" b="1" u="sng" dirty="0"/>
              <a:t>,   </a:t>
            </a:r>
            <a:r>
              <a:rPr lang="ru-RU" b="1" u="sng" dirty="0" err="1"/>
              <a:t>күзаллау</a:t>
            </a:r>
            <a:r>
              <a:rPr lang="ru-RU" b="1" u="sng" dirty="0"/>
              <a:t>   </a:t>
            </a:r>
            <a:r>
              <a:rPr lang="ru-RU" b="1" u="sng" dirty="0" err="1"/>
              <a:t>киңәйтү</a:t>
            </a:r>
            <a:r>
              <a:rPr lang="ru-RU" b="1" u="sng" dirty="0"/>
              <a:t>   </a:t>
            </a:r>
            <a:r>
              <a:rPr lang="ru-RU" b="1" u="sng" dirty="0" err="1"/>
              <a:t>проектлары</a:t>
            </a:r>
            <a:r>
              <a:rPr lang="ru-RU" b="1" dirty="0" smtClean="0"/>
              <a:t> </a:t>
            </a:r>
            <a:r>
              <a:rPr lang="ru-RU" b="1" dirty="0"/>
              <a:t>:</a:t>
            </a:r>
            <a:r>
              <a:rPr lang="ru-RU" dirty="0"/>
              <a:t>   "</a:t>
            </a:r>
            <a:r>
              <a:rPr lang="ru-RU" dirty="0" err="1"/>
              <a:t>Нәрсә</a:t>
            </a:r>
            <a:r>
              <a:rPr lang="ru-RU" dirty="0"/>
              <a:t>?   </a:t>
            </a:r>
            <a:r>
              <a:rPr lang="ru-RU" dirty="0" err="1"/>
              <a:t>Кайда</a:t>
            </a:r>
            <a:r>
              <a:rPr lang="ru-RU" dirty="0"/>
              <a:t>?   </a:t>
            </a:r>
            <a:r>
              <a:rPr lang="ru-RU" dirty="0" err="1"/>
              <a:t>Ничек</a:t>
            </a:r>
            <a:r>
              <a:rPr lang="ru-RU" dirty="0"/>
              <a:t>?" </a:t>
            </a:r>
            <a:r>
              <a:rPr lang="ru-RU" dirty="0" smtClean="0"/>
              <a:t>журналы</a:t>
            </a:r>
            <a:r>
              <a:rPr lang="ru-RU" dirty="0"/>
              <a:t>, "Математика </a:t>
            </a:r>
            <a:r>
              <a:rPr lang="ru-RU" dirty="0" err="1"/>
              <a:t>иленә</a:t>
            </a:r>
            <a:r>
              <a:rPr lang="ru-RU" dirty="0"/>
              <a:t> </a:t>
            </a:r>
            <a:r>
              <a:rPr lang="ru-RU" dirty="0" err="1"/>
              <a:t>сәяхәт</a:t>
            </a:r>
            <a:r>
              <a:rPr lang="ru-RU" dirty="0"/>
              <a:t>", "Минем </a:t>
            </a:r>
            <a:r>
              <a:rPr lang="ru-RU" dirty="0" err="1"/>
              <a:t>шәҗәрәм</a:t>
            </a:r>
            <a:r>
              <a:rPr lang="ru-RU" dirty="0"/>
              <a:t>" конкурсы, "Кызыл </a:t>
            </a:r>
            <a:r>
              <a:rPr lang="ru-RU" dirty="0" err="1"/>
              <a:t>китап</a:t>
            </a:r>
            <a:r>
              <a:rPr lang="ru-RU" dirty="0"/>
              <a:t>", "Минем </a:t>
            </a:r>
            <a:r>
              <a:rPr lang="ru-RU" dirty="0" err="1"/>
              <a:t>шәһәрем</a:t>
            </a:r>
            <a:r>
              <a:rPr lang="ru-RU" dirty="0"/>
              <a:t>", "</a:t>
            </a:r>
            <a:r>
              <a:rPr lang="ru-RU" dirty="0" err="1" smtClean="0"/>
              <a:t>Китапларга</a:t>
            </a:r>
            <a:r>
              <a:rPr lang="ru-RU" dirty="0" smtClean="0"/>
              <a:t> </a:t>
            </a:r>
            <a:r>
              <a:rPr lang="ru-RU" dirty="0"/>
              <a:t>кем </a:t>
            </a:r>
            <a:r>
              <a:rPr lang="ru-RU" dirty="0" err="1"/>
              <a:t>рәсем</a:t>
            </a:r>
            <a:r>
              <a:rPr lang="ru-RU" dirty="0"/>
              <a:t> </a:t>
            </a:r>
            <a:r>
              <a:rPr lang="ru-RU" dirty="0" err="1"/>
              <a:t>төшерә</a:t>
            </a:r>
            <a:r>
              <a:rPr lang="ru-RU" dirty="0" smtClean="0"/>
              <a:t>?"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844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лия\Desktop\РМО 15 ЛЕТ\img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00" y="0"/>
            <a:ext cx="9321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548680"/>
            <a:ext cx="66967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4800" b="1" dirty="0" smtClean="0">
                <a:solidFill>
                  <a:srgbClr val="7030A0"/>
                </a:solidFill>
              </a:rPr>
              <a:t>Проектның дәвамлылыгы</a:t>
            </a:r>
            <a:endParaRPr lang="ru-RU" sz="4800" b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7" y="2276872"/>
            <a:ext cx="698477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800" b="1" i="1" dirty="0" smtClean="0">
                <a:solidFill>
                  <a:srgbClr val="0000FF"/>
                </a:solidFill>
              </a:rPr>
              <a:t>Кыска вакытлы проект: </a:t>
            </a:r>
          </a:p>
          <a:p>
            <a:r>
              <a:rPr lang="tt-RU" sz="2800" i="1" dirty="0" smtClean="0"/>
              <a:t>1 шөгылдән бер көнгә кадәр</a:t>
            </a:r>
          </a:p>
          <a:p>
            <a:endParaRPr lang="tt-RU" sz="2800" i="1" dirty="0"/>
          </a:p>
          <a:p>
            <a:r>
              <a:rPr lang="tt-RU" sz="2800" b="1" i="1" dirty="0" smtClean="0">
                <a:solidFill>
                  <a:srgbClr val="0000FF"/>
                </a:solidFill>
              </a:rPr>
              <a:t>Дәвамлы проект: </a:t>
            </a:r>
          </a:p>
          <a:p>
            <a:r>
              <a:rPr lang="tt-RU" sz="2800" i="1" dirty="0" smtClean="0"/>
              <a:t>1 атнадан 3 айга кадәр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399325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лия\Desktop\РМО 15 ЛЕТ\фо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65"/>
            <a:ext cx="9091661" cy="684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19672" y="1340768"/>
            <a:ext cx="6264696" cy="2719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t-RU" sz="6000" b="1" i="1" dirty="0" smtClean="0">
                <a:solidFill>
                  <a:srgbClr val="FF0000"/>
                </a:solidFill>
              </a:rPr>
              <a:t>Иг</a:t>
            </a:r>
            <a:r>
              <a:rPr lang="ru-RU" sz="6000" b="1" i="1" dirty="0" smtClean="0">
                <a:solidFill>
                  <a:srgbClr val="FF0000"/>
                </a:solidFill>
              </a:rPr>
              <a:t>ъ</a:t>
            </a:r>
            <a:r>
              <a:rPr lang="tt-RU" sz="6000" b="1" i="1" dirty="0" smtClean="0">
                <a:solidFill>
                  <a:srgbClr val="FF0000"/>
                </a:solidFill>
              </a:rPr>
              <a:t>тибарыгыз өчен зур рәхмәт!</a:t>
            </a:r>
            <a:endParaRPr lang="ru-RU" sz="60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7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ия\Desktop\РМО 15 ЛЕТ\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09" y="0"/>
            <a:ext cx="91530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888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31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990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ия\Desktop\РМО 15 ЛЕТ\1370353837_kids_110411_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0"/>
            <a:ext cx="904875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99792" y="332656"/>
            <a:ext cx="367240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t-RU" sz="2800" b="1" dirty="0" smtClean="0">
              <a:solidFill>
                <a:srgbClr val="C00000"/>
              </a:solidFill>
            </a:endParaRPr>
          </a:p>
          <a:p>
            <a:endParaRPr lang="tt-RU" sz="2800" b="1" dirty="0" smtClean="0">
              <a:solidFill>
                <a:srgbClr val="C00000"/>
              </a:solidFill>
            </a:endParaRPr>
          </a:p>
          <a:p>
            <a:endParaRPr lang="tt-RU" sz="2800" b="1" dirty="0">
              <a:solidFill>
                <a:srgbClr val="C00000"/>
              </a:solidFill>
            </a:endParaRPr>
          </a:p>
          <a:p>
            <a:r>
              <a:rPr lang="tt-RU" sz="2800" b="1" i="1" u="sng" dirty="0" smtClean="0">
                <a:solidFill>
                  <a:srgbClr val="C00000"/>
                </a:solidFill>
              </a:rPr>
              <a:t>Тема: </a:t>
            </a:r>
            <a:endParaRPr lang="tt-RU" sz="2800" b="1" i="1" u="sng" dirty="0">
              <a:solidFill>
                <a:srgbClr val="C00000"/>
              </a:solidFill>
            </a:endParaRPr>
          </a:p>
          <a:p>
            <a:r>
              <a:rPr lang="tt-RU" sz="2800" b="1" i="1" dirty="0" smtClean="0">
                <a:solidFill>
                  <a:srgbClr val="C00000"/>
                </a:solidFill>
              </a:rPr>
              <a:t>“</a:t>
            </a:r>
            <a:r>
              <a:rPr lang="tt-RU" sz="2800" b="1" i="1" dirty="0">
                <a:solidFill>
                  <a:srgbClr val="C00000"/>
                </a:solidFill>
              </a:rPr>
              <a:t>Мәктәпкәчә яшьтәге балаларны социал</a:t>
            </a:r>
            <a:r>
              <a:rPr lang="ru-RU" sz="2800" b="1" i="1" dirty="0">
                <a:solidFill>
                  <a:srgbClr val="C00000"/>
                </a:solidFill>
              </a:rPr>
              <a:t>ь</a:t>
            </a:r>
            <a:r>
              <a:rPr lang="tt-RU" sz="2800" b="1" i="1" dirty="0">
                <a:solidFill>
                  <a:srgbClr val="C00000"/>
                </a:solidFill>
              </a:rPr>
              <a:t>ләштерүнең  мөһим структурасы буларак проект эшчәнлеге”</a:t>
            </a:r>
            <a:endParaRPr lang="ru-RU" sz="28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73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лия\Desktop\РМО 15 ЛЕТ\hello_html_30ed64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708"/>
            <a:ext cx="9259518" cy="682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7" y="1628800"/>
            <a:ext cx="763284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4000" b="1" dirty="0" smtClean="0">
                <a:solidFill>
                  <a:srgbClr val="FF0000"/>
                </a:solidFill>
              </a:rPr>
              <a:t>Проект методының төп максаты: </a:t>
            </a:r>
          </a:p>
          <a:p>
            <a:r>
              <a:rPr lang="tt-RU" sz="3600" dirty="0" smtClean="0">
                <a:solidFill>
                  <a:srgbClr val="0000FF"/>
                </a:solidFill>
              </a:rPr>
              <a:t>- Балаларны ирекле иҗади шәхес                                          итеп тәрбияләү</a:t>
            </a:r>
            <a:endParaRPr lang="ru-RU" sz="3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7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лия\Desktop\РМО 15 ЛЕТ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980728"/>
            <a:ext cx="8574814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4000" b="1" i="1" dirty="0" smtClean="0">
                <a:solidFill>
                  <a:srgbClr val="0000FF"/>
                </a:solidFill>
              </a:rPr>
              <a:t>Бурычлар: </a:t>
            </a:r>
          </a:p>
          <a:p>
            <a:pPr>
              <a:lnSpc>
                <a:spcPct val="150000"/>
              </a:lnSpc>
            </a:pPr>
            <a:r>
              <a:rPr lang="tt-RU" sz="2400" b="1" i="1" dirty="0" smtClean="0">
                <a:solidFill>
                  <a:srgbClr val="7030A0"/>
                </a:solidFill>
              </a:rPr>
              <a:t>-  Балаларның сәламәтлеген саклау,                                                  -  психологик уңай халәт тудыру</a:t>
            </a:r>
          </a:p>
          <a:p>
            <a:pPr>
              <a:lnSpc>
                <a:spcPct val="150000"/>
              </a:lnSpc>
            </a:pPr>
            <a:r>
              <a:rPr lang="tt-RU" sz="2400" b="1" i="1" dirty="0" smtClean="0">
                <a:solidFill>
                  <a:srgbClr val="7030A0"/>
                </a:solidFill>
              </a:rPr>
              <a:t>-  Танып белү сәләтен үстерү</a:t>
            </a:r>
          </a:p>
          <a:p>
            <a:pPr>
              <a:lnSpc>
                <a:spcPct val="150000"/>
              </a:lnSpc>
            </a:pPr>
            <a:r>
              <a:rPr lang="tt-RU" sz="2400" b="1" i="1" dirty="0" smtClean="0">
                <a:solidFill>
                  <a:srgbClr val="7030A0"/>
                </a:solidFill>
              </a:rPr>
              <a:t>-  Иҗади күзаллауны үстерү</a:t>
            </a:r>
          </a:p>
          <a:p>
            <a:pPr>
              <a:lnSpc>
                <a:spcPct val="150000"/>
              </a:lnSpc>
            </a:pPr>
            <a:r>
              <a:rPr lang="tt-RU" sz="2400" b="1" i="1" dirty="0" smtClean="0">
                <a:solidFill>
                  <a:srgbClr val="7030A0"/>
                </a:solidFill>
              </a:rPr>
              <a:t>- Фикерләү сәләтен үстерү</a:t>
            </a:r>
          </a:p>
          <a:p>
            <a:pPr>
              <a:lnSpc>
                <a:spcPct val="150000"/>
              </a:lnSpc>
            </a:pPr>
            <a:r>
              <a:rPr lang="tt-RU" sz="2400" b="1" i="1" dirty="0" smtClean="0">
                <a:solidFill>
                  <a:srgbClr val="7030A0"/>
                </a:solidFill>
              </a:rPr>
              <a:t>- Аралашу күнемәләрен баету</a:t>
            </a:r>
          </a:p>
          <a:p>
            <a:pPr>
              <a:lnSpc>
                <a:spcPct val="150000"/>
              </a:lnSpc>
            </a:pPr>
            <a:r>
              <a:rPr lang="tt-RU" sz="2400" b="1" i="1" dirty="0" smtClean="0">
                <a:solidFill>
                  <a:srgbClr val="7030A0"/>
                </a:solidFill>
              </a:rPr>
              <a:t>- Әйләнә-тирәлеккә  яраклашу  мөмкинлеген арттыру</a:t>
            </a:r>
            <a:endParaRPr lang="tt-RU" sz="24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84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лия\Desktop\РМО 15 ЛЕТ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034848781"/>
              </p:ext>
            </p:extLst>
          </p:nvPr>
        </p:nvGraphicFramePr>
        <p:xfrm>
          <a:off x="755576" y="1052736"/>
          <a:ext cx="7632848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6662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лия\Desktop\РМО 15 ЛЕТ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5" y="404664"/>
            <a:ext cx="82089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3200" b="1" i="1" dirty="0" smtClean="0">
                <a:solidFill>
                  <a:srgbClr val="008000"/>
                </a:solidFill>
              </a:rPr>
              <a:t>Проектны тормышка ашыру прин</a:t>
            </a:r>
            <a:r>
              <a:rPr lang="ru-RU" sz="3200" b="1" i="1" dirty="0" smtClean="0">
                <a:solidFill>
                  <a:srgbClr val="008000"/>
                </a:solidFill>
              </a:rPr>
              <a:t>ц</a:t>
            </a:r>
            <a:r>
              <a:rPr lang="tt-RU" sz="3200" b="1" i="1" dirty="0" smtClean="0">
                <a:solidFill>
                  <a:srgbClr val="008000"/>
                </a:solidFill>
              </a:rPr>
              <a:t>иплары</a:t>
            </a:r>
            <a:endParaRPr lang="ru-RU" sz="3200" b="1" i="1" dirty="0">
              <a:solidFill>
                <a:srgbClr val="008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1124744"/>
            <a:ext cx="763284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tt-RU" dirty="0" smtClean="0"/>
              <a:t> </a:t>
            </a:r>
            <a:r>
              <a:rPr lang="tt-RU" sz="2800" b="1" i="1" dirty="0" smtClean="0">
                <a:solidFill>
                  <a:srgbClr val="FF0066"/>
                </a:solidFill>
              </a:rPr>
              <a:t>- Системалылык </a:t>
            </a:r>
          </a:p>
          <a:p>
            <a:pPr>
              <a:lnSpc>
                <a:spcPct val="200000"/>
              </a:lnSpc>
            </a:pPr>
            <a:r>
              <a:rPr lang="tt-RU" sz="2800" b="1" i="1" dirty="0" smtClean="0">
                <a:solidFill>
                  <a:srgbClr val="FF0066"/>
                </a:solidFill>
              </a:rPr>
              <a:t>- Яш</a:t>
            </a:r>
            <a:r>
              <a:rPr lang="ru-RU" sz="2800" b="1" i="1" dirty="0" smtClean="0">
                <a:solidFill>
                  <a:srgbClr val="FF0066"/>
                </a:solidFill>
              </a:rPr>
              <a:t>ь </a:t>
            </a:r>
            <a:r>
              <a:rPr lang="tt-RU" sz="2800" b="1" i="1" dirty="0" smtClean="0">
                <a:solidFill>
                  <a:srgbClr val="FF0066"/>
                </a:solidFill>
              </a:rPr>
              <a:t>үзенчәлеген  исәптә  тоту</a:t>
            </a:r>
          </a:p>
          <a:p>
            <a:pPr>
              <a:lnSpc>
                <a:spcPct val="200000"/>
              </a:lnSpc>
            </a:pPr>
            <a:r>
              <a:rPr lang="tt-RU" sz="2800" b="1" i="1" dirty="0" smtClean="0">
                <a:solidFill>
                  <a:srgbClr val="FF0066"/>
                </a:solidFill>
              </a:rPr>
              <a:t>- Ел фасылына туры килүчәнлек</a:t>
            </a:r>
          </a:p>
          <a:p>
            <a:pPr>
              <a:lnSpc>
                <a:spcPct val="200000"/>
              </a:lnSpc>
            </a:pPr>
            <a:r>
              <a:rPr lang="tt-RU" sz="2800" b="1" i="1" dirty="0" smtClean="0">
                <a:solidFill>
                  <a:srgbClr val="FF0066"/>
                </a:solidFill>
              </a:rPr>
              <a:t>- Баланың шәхесен хөрмәтләү</a:t>
            </a:r>
          </a:p>
          <a:p>
            <a:pPr>
              <a:lnSpc>
                <a:spcPct val="200000"/>
              </a:lnSpc>
            </a:pPr>
            <a:r>
              <a:rPr lang="tt-RU" sz="2800" b="1" i="1" dirty="0" smtClean="0">
                <a:solidFill>
                  <a:srgbClr val="FF0066"/>
                </a:solidFill>
              </a:rPr>
              <a:t>- Үзара аралашу, хезмәттәшлек оештыру</a:t>
            </a:r>
            <a:endParaRPr lang="ru-RU" sz="2800" b="1" i="1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07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лия\Desktop\РМО 15 ЛЕТ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27584" y="260648"/>
            <a:ext cx="7488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                   </a:t>
            </a:r>
            <a:r>
              <a:rPr lang="ru-RU" sz="3200" b="1" i="1" dirty="0" smtClean="0">
                <a:solidFill>
                  <a:srgbClr val="3333CC"/>
                </a:solidFill>
              </a:rPr>
              <a:t>Тал</a:t>
            </a:r>
            <a:r>
              <a:rPr lang="tt-RU" sz="3200" b="1" i="1" dirty="0" smtClean="0">
                <a:solidFill>
                  <a:srgbClr val="3333CC"/>
                </a:solidFill>
              </a:rPr>
              <a:t>әпләр: </a:t>
            </a:r>
            <a:endParaRPr lang="ru-RU" sz="3200" b="1" i="1" dirty="0">
              <a:solidFill>
                <a:srgbClr val="3333C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1" y="845424"/>
            <a:ext cx="799288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Wingdings" pitchFamily="2" charset="2"/>
              <a:buChar char="v"/>
            </a:pPr>
            <a:r>
              <a:rPr lang="ru-RU" sz="2400" dirty="0">
                <a:solidFill>
                  <a:srgbClr val="0066FF"/>
                </a:solidFill>
              </a:rPr>
              <a:t>П</a:t>
            </a:r>
            <a:r>
              <a:rPr lang="ru-RU" sz="2400" dirty="0" smtClean="0">
                <a:solidFill>
                  <a:srgbClr val="0066FF"/>
                </a:solidFill>
              </a:rPr>
              <a:t>роект </a:t>
            </a:r>
            <a:r>
              <a:rPr lang="ru-RU" sz="2400" dirty="0" err="1">
                <a:solidFill>
                  <a:srgbClr val="0066FF"/>
                </a:solidFill>
              </a:rPr>
              <a:t>эшчәлегенең</a:t>
            </a:r>
            <a:r>
              <a:rPr lang="ru-RU" sz="2400" dirty="0">
                <a:solidFill>
                  <a:srgbClr val="0066FF"/>
                </a:solidFill>
              </a:rPr>
              <a:t> </a:t>
            </a:r>
            <a:r>
              <a:rPr lang="ru-RU" sz="2400" dirty="0" err="1">
                <a:solidFill>
                  <a:srgbClr val="0066FF"/>
                </a:solidFill>
              </a:rPr>
              <a:t>нәтиҗәсе</a:t>
            </a:r>
            <a:r>
              <a:rPr lang="ru-RU" sz="2400" dirty="0">
                <a:solidFill>
                  <a:srgbClr val="0066FF"/>
                </a:solidFill>
              </a:rPr>
              <a:t> </a:t>
            </a:r>
            <a:r>
              <a:rPr lang="ru-RU" sz="2400" dirty="0" err="1">
                <a:solidFill>
                  <a:srgbClr val="0066FF"/>
                </a:solidFill>
              </a:rPr>
              <a:t>балаларга</a:t>
            </a:r>
            <a:r>
              <a:rPr lang="ru-RU" sz="2400" dirty="0">
                <a:solidFill>
                  <a:srgbClr val="0066FF"/>
                </a:solidFill>
              </a:rPr>
              <a:t> теоретик </a:t>
            </a:r>
            <a:r>
              <a:rPr lang="ru-RU" sz="2400" dirty="0" err="1">
                <a:solidFill>
                  <a:srgbClr val="0066FF"/>
                </a:solidFill>
              </a:rPr>
              <a:t>һәм</a:t>
            </a:r>
            <a:r>
              <a:rPr lang="ru-RU" sz="2400" dirty="0">
                <a:solidFill>
                  <a:srgbClr val="0066FF"/>
                </a:solidFill>
              </a:rPr>
              <a:t> </a:t>
            </a:r>
            <a:r>
              <a:rPr lang="ru-RU" sz="2400" dirty="0" err="1">
                <a:solidFill>
                  <a:srgbClr val="0066FF"/>
                </a:solidFill>
              </a:rPr>
              <a:t>приактик</a:t>
            </a:r>
            <a:r>
              <a:rPr lang="ru-RU" sz="2400" dirty="0">
                <a:solidFill>
                  <a:srgbClr val="0066FF"/>
                </a:solidFill>
              </a:rPr>
              <a:t> </a:t>
            </a:r>
            <a:r>
              <a:rPr lang="ru-RU" sz="2400" dirty="0" err="1">
                <a:solidFill>
                  <a:srgbClr val="0066FF"/>
                </a:solidFill>
              </a:rPr>
              <a:t>яктан</a:t>
            </a:r>
            <a:r>
              <a:rPr lang="ru-RU" sz="2400" dirty="0">
                <a:solidFill>
                  <a:srgbClr val="0066FF"/>
                </a:solidFill>
              </a:rPr>
              <a:t> </a:t>
            </a:r>
            <a:r>
              <a:rPr lang="ru-RU" sz="2400" dirty="0" err="1">
                <a:solidFill>
                  <a:srgbClr val="0066FF"/>
                </a:solidFill>
              </a:rPr>
              <a:t>үсеш</a:t>
            </a:r>
            <a:r>
              <a:rPr lang="ru-RU" sz="2400" dirty="0">
                <a:solidFill>
                  <a:srgbClr val="0066FF"/>
                </a:solidFill>
              </a:rPr>
              <a:t> </a:t>
            </a:r>
            <a:r>
              <a:rPr lang="ru-RU" sz="2400" dirty="0" err="1">
                <a:solidFill>
                  <a:srgbClr val="0066FF"/>
                </a:solidFill>
              </a:rPr>
              <a:t>бирүгә</a:t>
            </a:r>
            <a:r>
              <a:rPr lang="ru-RU" sz="2400" dirty="0">
                <a:solidFill>
                  <a:srgbClr val="0066FF"/>
                </a:solidFill>
              </a:rPr>
              <a:t> </a:t>
            </a:r>
            <a:r>
              <a:rPr lang="ru-RU" sz="2400" dirty="0" err="1">
                <a:solidFill>
                  <a:srgbClr val="0066FF"/>
                </a:solidFill>
              </a:rPr>
              <a:t>юнәлтелгән</a:t>
            </a:r>
            <a:r>
              <a:rPr lang="ru-RU" sz="2400" dirty="0">
                <a:solidFill>
                  <a:srgbClr val="0066FF"/>
                </a:solidFill>
              </a:rPr>
              <a:t> </a:t>
            </a:r>
            <a:r>
              <a:rPr lang="ru-RU" sz="2400" dirty="0" err="1">
                <a:solidFill>
                  <a:srgbClr val="0066FF"/>
                </a:solidFill>
              </a:rPr>
              <a:t>булырга</a:t>
            </a:r>
            <a:r>
              <a:rPr lang="ru-RU" sz="2400" dirty="0">
                <a:solidFill>
                  <a:srgbClr val="0066FF"/>
                </a:solidFill>
              </a:rPr>
              <a:t> </a:t>
            </a:r>
            <a:r>
              <a:rPr lang="ru-RU" sz="2400" dirty="0" err="1">
                <a:solidFill>
                  <a:srgbClr val="0066FF"/>
                </a:solidFill>
              </a:rPr>
              <a:t>тиеш</a:t>
            </a:r>
            <a:r>
              <a:rPr lang="ru-RU" sz="2400" dirty="0" smtClean="0">
                <a:solidFill>
                  <a:srgbClr val="0066FF"/>
                </a:solidFill>
              </a:rPr>
              <a:t>;</a:t>
            </a:r>
            <a:endParaRPr lang="ru-RU" sz="2400" dirty="0"/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2400" dirty="0" err="1">
                <a:solidFill>
                  <a:srgbClr val="0000FF"/>
                </a:solidFill>
              </a:rPr>
              <a:t>К</a:t>
            </a:r>
            <a:r>
              <a:rPr lang="ru-RU" sz="2400" dirty="0" err="1" smtClean="0">
                <a:solidFill>
                  <a:srgbClr val="0000FF"/>
                </a:solidFill>
              </a:rPr>
              <a:t>уелган</a:t>
            </a:r>
            <a:r>
              <a:rPr lang="ru-RU" sz="2400" dirty="0" smtClean="0">
                <a:solidFill>
                  <a:srgbClr val="0000FF"/>
                </a:solidFill>
              </a:rPr>
              <a:t> </a:t>
            </a:r>
            <a:r>
              <a:rPr lang="ru-RU" sz="2400" dirty="0">
                <a:solidFill>
                  <a:srgbClr val="0000FF"/>
                </a:solidFill>
              </a:rPr>
              <a:t>проблема </a:t>
            </a:r>
            <a:r>
              <a:rPr lang="ru-RU" sz="2400" dirty="0" err="1">
                <a:solidFill>
                  <a:srgbClr val="0000FF"/>
                </a:solidFill>
              </a:rPr>
              <a:t>билгеле</a:t>
            </a:r>
            <a:r>
              <a:rPr lang="ru-RU" sz="2400" dirty="0">
                <a:solidFill>
                  <a:srgbClr val="0000FF"/>
                </a:solidFill>
              </a:rPr>
              <a:t> </a:t>
            </a:r>
            <a:r>
              <a:rPr lang="ru-RU" sz="2400" dirty="0" err="1">
                <a:solidFill>
                  <a:srgbClr val="0000FF"/>
                </a:solidFill>
              </a:rPr>
              <a:t>бер</a:t>
            </a:r>
            <a:r>
              <a:rPr lang="ru-RU" sz="2400" dirty="0">
                <a:solidFill>
                  <a:srgbClr val="0000FF"/>
                </a:solidFill>
              </a:rPr>
              <a:t> логик </a:t>
            </a:r>
            <a:r>
              <a:rPr lang="ru-RU" sz="2400" dirty="0" err="1">
                <a:solidFill>
                  <a:srgbClr val="0000FF"/>
                </a:solidFill>
              </a:rPr>
              <a:t>эзлеклелектә</a:t>
            </a:r>
            <a:r>
              <a:rPr lang="ru-RU" sz="2400" dirty="0">
                <a:solidFill>
                  <a:srgbClr val="0000FF"/>
                </a:solidFill>
              </a:rPr>
              <a:t> </a:t>
            </a:r>
            <a:r>
              <a:rPr lang="ru-RU" sz="2400" dirty="0" err="1">
                <a:solidFill>
                  <a:srgbClr val="0000FF"/>
                </a:solidFill>
              </a:rPr>
              <a:t>өйрәнелергә</a:t>
            </a:r>
            <a:r>
              <a:rPr lang="ru-RU" sz="2400" dirty="0">
                <a:solidFill>
                  <a:srgbClr val="0000FF"/>
                </a:solidFill>
              </a:rPr>
              <a:t>, </a:t>
            </a:r>
            <a:r>
              <a:rPr lang="ru-RU" sz="2400" dirty="0" err="1">
                <a:solidFill>
                  <a:srgbClr val="0000FF"/>
                </a:solidFill>
              </a:rPr>
              <a:t>чишелергә</a:t>
            </a:r>
            <a:r>
              <a:rPr lang="ru-RU" sz="2400" dirty="0">
                <a:solidFill>
                  <a:srgbClr val="0000FF"/>
                </a:solidFill>
              </a:rPr>
              <a:t> </a:t>
            </a:r>
            <a:r>
              <a:rPr lang="ru-RU" sz="2400" dirty="0" err="1">
                <a:solidFill>
                  <a:srgbClr val="0000FF"/>
                </a:solidFill>
              </a:rPr>
              <a:t>тиеш</a:t>
            </a:r>
            <a:r>
              <a:rPr lang="ru-RU" sz="2400" dirty="0">
                <a:solidFill>
                  <a:srgbClr val="0000FF"/>
                </a:solidFill>
              </a:rPr>
              <a:t>: </a:t>
            </a:r>
            <a:r>
              <a:rPr lang="ru-RU" sz="2400" dirty="0" err="1">
                <a:solidFill>
                  <a:srgbClr val="0000FF"/>
                </a:solidFill>
              </a:rPr>
              <a:t>проблеманы</a:t>
            </a:r>
            <a:r>
              <a:rPr lang="ru-RU" sz="2400" dirty="0">
                <a:solidFill>
                  <a:srgbClr val="0000FF"/>
                </a:solidFill>
              </a:rPr>
              <a:t> </a:t>
            </a:r>
            <a:r>
              <a:rPr lang="ru-RU" sz="2400" dirty="0" err="1">
                <a:solidFill>
                  <a:srgbClr val="0000FF"/>
                </a:solidFill>
              </a:rPr>
              <a:t>чишү</a:t>
            </a:r>
            <a:r>
              <a:rPr lang="ru-RU" sz="2400" dirty="0">
                <a:solidFill>
                  <a:srgbClr val="0000FF"/>
                </a:solidFill>
              </a:rPr>
              <a:t> </a:t>
            </a:r>
            <a:r>
              <a:rPr lang="ru-RU" sz="2400" dirty="0" err="1">
                <a:solidFill>
                  <a:srgbClr val="0000FF"/>
                </a:solidFill>
              </a:rPr>
              <a:t>юлларын</a:t>
            </a:r>
            <a:r>
              <a:rPr lang="ru-RU" sz="2400" dirty="0">
                <a:solidFill>
                  <a:srgbClr val="0000FF"/>
                </a:solidFill>
              </a:rPr>
              <a:t> табу, </a:t>
            </a:r>
            <a:r>
              <a:rPr lang="ru-RU" sz="2400" dirty="0" err="1">
                <a:solidFill>
                  <a:srgbClr val="0000FF"/>
                </a:solidFill>
              </a:rPr>
              <a:t>гепотезалар</a:t>
            </a:r>
            <a:r>
              <a:rPr lang="ru-RU" sz="2400" dirty="0">
                <a:solidFill>
                  <a:srgbClr val="0000FF"/>
                </a:solidFill>
              </a:rPr>
              <a:t> </a:t>
            </a:r>
            <a:r>
              <a:rPr lang="ru-RU" sz="2400" dirty="0" err="1">
                <a:solidFill>
                  <a:srgbClr val="0000FF"/>
                </a:solidFill>
              </a:rPr>
              <a:t>тудыру</a:t>
            </a:r>
            <a:r>
              <a:rPr lang="ru-RU" sz="2400" dirty="0">
                <a:solidFill>
                  <a:srgbClr val="0000FF"/>
                </a:solidFill>
              </a:rPr>
              <a:t>, </a:t>
            </a:r>
            <a:r>
              <a:rPr lang="ru-RU" sz="2400" dirty="0" err="1">
                <a:solidFill>
                  <a:srgbClr val="0000FF"/>
                </a:solidFill>
              </a:rPr>
              <a:t>аларны</a:t>
            </a:r>
            <a:r>
              <a:rPr lang="ru-RU" sz="2400" dirty="0">
                <a:solidFill>
                  <a:srgbClr val="0000FF"/>
                </a:solidFill>
              </a:rPr>
              <a:t> </a:t>
            </a:r>
            <a:r>
              <a:rPr lang="ru-RU" sz="2400" dirty="0" err="1">
                <a:solidFill>
                  <a:srgbClr val="0000FF"/>
                </a:solidFill>
              </a:rPr>
              <a:t>өйрәнү</a:t>
            </a:r>
            <a:r>
              <a:rPr lang="ru-RU" sz="2400" dirty="0">
                <a:solidFill>
                  <a:srgbClr val="0000FF"/>
                </a:solidFill>
              </a:rPr>
              <a:t>; </a:t>
            </a:r>
            <a:r>
              <a:rPr lang="ru-RU" sz="2400" dirty="0" err="1">
                <a:solidFill>
                  <a:srgbClr val="0000FF"/>
                </a:solidFill>
              </a:rPr>
              <a:t>һәрьяклап</a:t>
            </a:r>
            <a:r>
              <a:rPr lang="ru-RU" sz="2400" dirty="0">
                <a:solidFill>
                  <a:srgbClr val="0000FF"/>
                </a:solidFill>
              </a:rPr>
              <a:t> </a:t>
            </a:r>
            <a:r>
              <a:rPr lang="ru-RU" sz="2400" dirty="0" err="1">
                <a:solidFill>
                  <a:srgbClr val="0000FF"/>
                </a:solidFill>
              </a:rPr>
              <a:t>тикшереп</a:t>
            </a:r>
            <a:r>
              <a:rPr lang="ru-RU" sz="2400" dirty="0">
                <a:solidFill>
                  <a:srgbClr val="0000FF"/>
                </a:solidFill>
              </a:rPr>
              <a:t> </a:t>
            </a:r>
            <a:r>
              <a:rPr lang="ru-RU" sz="2400" dirty="0" err="1">
                <a:solidFill>
                  <a:srgbClr val="0000FF"/>
                </a:solidFill>
              </a:rPr>
              <a:t>эзләнү</a:t>
            </a:r>
            <a:r>
              <a:rPr lang="ru-RU" sz="2400" dirty="0">
                <a:solidFill>
                  <a:srgbClr val="0000FF"/>
                </a:solidFill>
              </a:rPr>
              <a:t> </a:t>
            </a:r>
            <a:r>
              <a:rPr lang="ru-RU" sz="2400" dirty="0" err="1">
                <a:solidFill>
                  <a:srgbClr val="0000FF"/>
                </a:solidFill>
              </a:rPr>
              <a:t>методларын</a:t>
            </a:r>
            <a:r>
              <a:rPr lang="ru-RU" sz="2400" dirty="0">
                <a:solidFill>
                  <a:srgbClr val="0000FF"/>
                </a:solidFill>
              </a:rPr>
              <a:t>   </a:t>
            </a:r>
            <a:r>
              <a:rPr lang="ru-RU" sz="2400" dirty="0" err="1">
                <a:solidFill>
                  <a:srgbClr val="0000FF"/>
                </a:solidFill>
              </a:rPr>
              <a:t>сайлау</a:t>
            </a:r>
            <a:r>
              <a:rPr lang="ru-RU" sz="2400" dirty="0">
                <a:solidFill>
                  <a:srgbClr val="0000FF"/>
                </a:solidFill>
              </a:rPr>
              <a:t>; </a:t>
            </a:r>
            <a:r>
              <a:rPr lang="ru-RU" sz="2400" dirty="0" err="1">
                <a:solidFill>
                  <a:srgbClr val="0000FF"/>
                </a:solidFill>
              </a:rPr>
              <a:t>эзләнү</a:t>
            </a:r>
            <a:r>
              <a:rPr lang="ru-RU" sz="2400" dirty="0">
                <a:solidFill>
                  <a:srgbClr val="0000FF"/>
                </a:solidFill>
              </a:rPr>
              <a:t> </a:t>
            </a:r>
            <a:r>
              <a:rPr lang="ru-RU" sz="2400" dirty="0" err="1">
                <a:solidFill>
                  <a:srgbClr val="0000FF"/>
                </a:solidFill>
              </a:rPr>
              <a:t>нәтиҗәсендә</a:t>
            </a:r>
            <a:r>
              <a:rPr lang="ru-RU" sz="2400" dirty="0">
                <a:solidFill>
                  <a:srgbClr val="0000FF"/>
                </a:solidFill>
              </a:rPr>
              <a:t> </a:t>
            </a:r>
            <a:r>
              <a:rPr lang="ru-RU" sz="2400" dirty="0" err="1">
                <a:solidFill>
                  <a:srgbClr val="0000FF"/>
                </a:solidFill>
              </a:rPr>
              <a:t>барлыкка</a:t>
            </a:r>
            <a:r>
              <a:rPr lang="ru-RU" sz="2400" dirty="0">
                <a:solidFill>
                  <a:srgbClr val="0000FF"/>
                </a:solidFill>
              </a:rPr>
              <a:t> </a:t>
            </a:r>
            <a:r>
              <a:rPr lang="ru-RU" sz="2400" dirty="0" err="1">
                <a:solidFill>
                  <a:srgbClr val="0000FF"/>
                </a:solidFill>
              </a:rPr>
              <a:t>килгән</a:t>
            </a:r>
            <a:r>
              <a:rPr lang="ru-RU" sz="2400" dirty="0">
                <a:solidFill>
                  <a:srgbClr val="0000FF"/>
                </a:solidFill>
              </a:rPr>
              <a:t> </a:t>
            </a:r>
            <a:r>
              <a:rPr lang="ru-RU" sz="2400" dirty="0" err="1">
                <a:solidFill>
                  <a:srgbClr val="0000FF"/>
                </a:solidFill>
              </a:rPr>
              <a:t>материалларны</a:t>
            </a:r>
            <a:r>
              <a:rPr lang="ru-RU" sz="2400" dirty="0">
                <a:solidFill>
                  <a:srgbClr val="0000FF"/>
                </a:solidFill>
              </a:rPr>
              <a:t> </a:t>
            </a:r>
            <a:r>
              <a:rPr lang="ru-RU" sz="2400" dirty="0" err="1">
                <a:solidFill>
                  <a:srgbClr val="0000FF"/>
                </a:solidFill>
              </a:rPr>
              <a:t>җыйнау</a:t>
            </a:r>
            <a:r>
              <a:rPr lang="ru-RU" sz="2400" dirty="0">
                <a:solidFill>
                  <a:srgbClr val="0000FF"/>
                </a:solidFill>
              </a:rPr>
              <a:t>, </a:t>
            </a:r>
            <a:r>
              <a:rPr lang="ru-RU" sz="2400" dirty="0" err="1">
                <a:solidFill>
                  <a:srgbClr val="0000FF"/>
                </a:solidFill>
              </a:rPr>
              <a:t>анализлау</a:t>
            </a:r>
            <a:r>
              <a:rPr lang="ru-RU" sz="2400" dirty="0">
                <a:solidFill>
                  <a:srgbClr val="0000FF"/>
                </a:solidFill>
              </a:rPr>
              <a:t>, </a:t>
            </a:r>
            <a:r>
              <a:rPr lang="ru-RU" sz="2400" dirty="0" err="1">
                <a:solidFill>
                  <a:srgbClr val="0000FF"/>
                </a:solidFill>
              </a:rPr>
              <a:t>системалаштыру</a:t>
            </a:r>
            <a:r>
              <a:rPr lang="ru-RU" sz="2400" dirty="0">
                <a:solidFill>
                  <a:srgbClr val="0000FF"/>
                </a:solidFill>
              </a:rPr>
              <a:t>; </a:t>
            </a:r>
            <a:r>
              <a:rPr lang="ru-RU" sz="2400" dirty="0" err="1">
                <a:solidFill>
                  <a:srgbClr val="0000FF"/>
                </a:solidFill>
              </a:rPr>
              <a:t>нәтиҗәләр</a:t>
            </a:r>
            <a:r>
              <a:rPr lang="ru-RU" sz="2400" dirty="0">
                <a:solidFill>
                  <a:srgbClr val="0000FF"/>
                </a:solidFill>
              </a:rPr>
              <a:t> </a:t>
            </a:r>
            <a:r>
              <a:rPr lang="ru-RU" sz="2400" dirty="0" err="1">
                <a:solidFill>
                  <a:srgbClr val="0000FF"/>
                </a:solidFill>
              </a:rPr>
              <a:t>ясау</a:t>
            </a:r>
            <a:r>
              <a:rPr lang="ru-RU" sz="2400" dirty="0">
                <a:solidFill>
                  <a:srgbClr val="0000FF"/>
                </a:solidFill>
              </a:rPr>
              <a:t>,  </a:t>
            </a:r>
            <a:r>
              <a:rPr lang="ru-RU" sz="2400" dirty="0" err="1">
                <a:solidFill>
                  <a:srgbClr val="0000FF"/>
                </a:solidFill>
              </a:rPr>
              <a:t>яңа</a:t>
            </a:r>
            <a:r>
              <a:rPr lang="ru-RU" sz="2400" dirty="0">
                <a:solidFill>
                  <a:srgbClr val="0000FF"/>
                </a:solidFill>
              </a:rPr>
              <a:t> </a:t>
            </a:r>
            <a:r>
              <a:rPr lang="ru-RU" sz="2400" dirty="0" err="1">
                <a:solidFill>
                  <a:srgbClr val="0000FF"/>
                </a:solidFill>
              </a:rPr>
              <a:t>проблемалар</a:t>
            </a:r>
            <a:r>
              <a:rPr lang="ru-RU" sz="2400" dirty="0">
                <a:solidFill>
                  <a:srgbClr val="0000FF"/>
                </a:solidFill>
              </a:rPr>
              <a:t> </a:t>
            </a:r>
            <a:r>
              <a:rPr lang="ru-RU" sz="2400" dirty="0" err="1">
                <a:solidFill>
                  <a:srgbClr val="0000FF"/>
                </a:solidFill>
              </a:rPr>
              <a:t>тудыру</a:t>
            </a:r>
            <a:r>
              <a:rPr lang="ru-RU" sz="2400" dirty="0" smtClean="0">
                <a:solidFill>
                  <a:srgbClr val="0000FF"/>
                </a:solidFill>
              </a:rPr>
              <a:t>; </a:t>
            </a:r>
            <a:endParaRPr lang="ru-RU" sz="2400" dirty="0"/>
          </a:p>
          <a:p>
            <a:pPr marL="1257300" lvl="2" indent="-342900">
              <a:buFont typeface="Wingdings" pitchFamily="2" charset="2"/>
              <a:buChar char="v"/>
            </a:pPr>
            <a:r>
              <a:rPr lang="ru-RU" sz="2400" dirty="0" err="1">
                <a:solidFill>
                  <a:srgbClr val="3333FF"/>
                </a:solidFill>
              </a:rPr>
              <a:t>П</a:t>
            </a:r>
            <a:r>
              <a:rPr lang="ru-RU" sz="2400" dirty="0" err="1" smtClean="0">
                <a:solidFill>
                  <a:srgbClr val="3333FF"/>
                </a:solidFill>
              </a:rPr>
              <a:t>роектның</a:t>
            </a:r>
            <a:r>
              <a:rPr lang="ru-RU" sz="2400" dirty="0" smtClean="0">
                <a:solidFill>
                  <a:srgbClr val="3333FF"/>
                </a:solidFill>
              </a:rPr>
              <a:t> </a:t>
            </a:r>
            <a:r>
              <a:rPr lang="ru-RU" sz="2400" dirty="0" err="1">
                <a:solidFill>
                  <a:srgbClr val="3333FF"/>
                </a:solidFill>
              </a:rPr>
              <a:t>эчтәлеге</a:t>
            </a:r>
            <a:r>
              <a:rPr lang="ru-RU" sz="2400" dirty="0">
                <a:solidFill>
                  <a:srgbClr val="3333FF"/>
                </a:solidFill>
              </a:rPr>
              <a:t> </a:t>
            </a:r>
            <a:r>
              <a:rPr lang="ru-RU" sz="2400" dirty="0" err="1">
                <a:solidFill>
                  <a:srgbClr val="3333FF"/>
                </a:solidFill>
              </a:rPr>
              <a:t>башлангыч</a:t>
            </a:r>
            <a:r>
              <a:rPr lang="ru-RU" sz="2400" dirty="0">
                <a:solidFill>
                  <a:srgbClr val="3333FF"/>
                </a:solidFill>
              </a:rPr>
              <a:t> </a:t>
            </a:r>
            <a:r>
              <a:rPr lang="ru-RU" sz="2400" dirty="0" err="1">
                <a:solidFill>
                  <a:srgbClr val="3333FF"/>
                </a:solidFill>
              </a:rPr>
              <a:t>этапта</a:t>
            </a:r>
            <a:r>
              <a:rPr lang="ru-RU" sz="2400" dirty="0">
                <a:solidFill>
                  <a:srgbClr val="3333FF"/>
                </a:solidFill>
              </a:rPr>
              <a:t> </a:t>
            </a:r>
            <a:r>
              <a:rPr lang="ru-RU" sz="2400" dirty="0" err="1">
                <a:solidFill>
                  <a:srgbClr val="3333FF"/>
                </a:solidFill>
              </a:rPr>
              <a:t>планлаштырылган</a:t>
            </a:r>
            <a:r>
              <a:rPr lang="ru-RU" sz="2400" dirty="0">
                <a:solidFill>
                  <a:srgbClr val="3333FF"/>
                </a:solidFill>
              </a:rPr>
              <a:t> </a:t>
            </a:r>
            <a:r>
              <a:rPr lang="ru-RU" sz="2400" dirty="0" err="1">
                <a:solidFill>
                  <a:srgbClr val="3333FF"/>
                </a:solidFill>
              </a:rPr>
              <a:t>балаларның</a:t>
            </a:r>
            <a:r>
              <a:rPr lang="ru-RU" sz="2400" dirty="0">
                <a:solidFill>
                  <a:srgbClr val="3333FF"/>
                </a:solidFill>
              </a:rPr>
              <a:t> </a:t>
            </a:r>
            <a:r>
              <a:rPr lang="ru-RU" sz="2400" dirty="0" err="1">
                <a:solidFill>
                  <a:srgbClr val="3333FF"/>
                </a:solidFill>
              </a:rPr>
              <a:t>мөстәкыйль</a:t>
            </a:r>
            <a:r>
              <a:rPr lang="ru-RU" sz="2400" dirty="0">
                <a:solidFill>
                  <a:srgbClr val="3333FF"/>
                </a:solidFill>
              </a:rPr>
              <a:t> </a:t>
            </a:r>
            <a:r>
              <a:rPr lang="ru-RU" sz="2400" dirty="0" err="1">
                <a:solidFill>
                  <a:srgbClr val="3333FF"/>
                </a:solidFill>
              </a:rPr>
              <a:t>эшчәнлегенә</a:t>
            </a:r>
            <a:r>
              <a:rPr lang="ru-RU" sz="2400" dirty="0">
                <a:solidFill>
                  <a:srgbClr val="3333FF"/>
                </a:solidFill>
              </a:rPr>
              <a:t> </a:t>
            </a:r>
            <a:r>
              <a:rPr lang="ru-RU" sz="2400" dirty="0" err="1">
                <a:solidFill>
                  <a:srgbClr val="3333FF"/>
                </a:solidFill>
              </a:rPr>
              <a:t>корылырга</a:t>
            </a:r>
            <a:r>
              <a:rPr lang="ru-RU" sz="2400" dirty="0">
                <a:solidFill>
                  <a:srgbClr val="3333FF"/>
                </a:solidFill>
              </a:rPr>
              <a:t> </a:t>
            </a:r>
            <a:r>
              <a:rPr lang="ru-RU" sz="2400" dirty="0" err="1">
                <a:solidFill>
                  <a:srgbClr val="3333FF"/>
                </a:solidFill>
              </a:rPr>
              <a:t>тиеш</a:t>
            </a:r>
            <a:r>
              <a:rPr lang="ru-RU" sz="2400" dirty="0">
                <a:solidFill>
                  <a:srgbClr val="3333FF"/>
                </a:solidFill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404789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лия\Desktop\РМО 15 ЛЕТ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7784" y="404664"/>
            <a:ext cx="2808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/>
              <a:t>               </a:t>
            </a:r>
            <a:r>
              <a:rPr lang="tt-RU" sz="3200" b="1" dirty="0" smtClean="0">
                <a:solidFill>
                  <a:srgbClr val="FF0000"/>
                </a:solidFill>
              </a:rPr>
              <a:t>Этаплары: 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1124744"/>
            <a:ext cx="803836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itchFamily="2" charset="2"/>
              <a:buChar char="Ø"/>
            </a:pPr>
            <a:r>
              <a:rPr lang="ru-RU" sz="2400" dirty="0" err="1">
                <a:solidFill>
                  <a:srgbClr val="D60093"/>
                </a:solidFill>
              </a:rPr>
              <a:t>максат</a:t>
            </a:r>
            <a:r>
              <a:rPr lang="ru-RU" sz="2400" dirty="0">
                <a:solidFill>
                  <a:srgbClr val="D60093"/>
                </a:solidFill>
              </a:rPr>
              <a:t> кую;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2400" dirty="0" err="1">
                <a:solidFill>
                  <a:srgbClr val="D60093"/>
                </a:solidFill>
              </a:rPr>
              <a:t>проектны</a:t>
            </a:r>
            <a:r>
              <a:rPr lang="ru-RU" sz="2400" dirty="0">
                <a:solidFill>
                  <a:srgbClr val="D60093"/>
                </a:solidFill>
              </a:rPr>
              <a:t> </a:t>
            </a:r>
            <a:r>
              <a:rPr lang="ru-RU" sz="2400" dirty="0" err="1">
                <a:solidFill>
                  <a:srgbClr val="D60093"/>
                </a:solidFill>
              </a:rPr>
              <a:t>башкару</a:t>
            </a:r>
            <a:r>
              <a:rPr lang="ru-RU" sz="2400" dirty="0">
                <a:solidFill>
                  <a:srgbClr val="D60093"/>
                </a:solidFill>
              </a:rPr>
              <a:t> </a:t>
            </a:r>
            <a:r>
              <a:rPr lang="ru-RU" sz="2400" dirty="0" err="1">
                <a:solidFill>
                  <a:srgbClr val="D60093"/>
                </a:solidFill>
              </a:rPr>
              <a:t>формаларын</a:t>
            </a:r>
            <a:r>
              <a:rPr lang="ru-RU" sz="2400" dirty="0">
                <a:solidFill>
                  <a:srgbClr val="D60093"/>
                </a:solidFill>
              </a:rPr>
              <a:t> </a:t>
            </a:r>
            <a:r>
              <a:rPr lang="ru-RU" sz="2400" dirty="0" err="1">
                <a:solidFill>
                  <a:srgbClr val="D60093"/>
                </a:solidFill>
              </a:rPr>
              <a:t>эзләү</a:t>
            </a:r>
            <a:r>
              <a:rPr lang="ru-RU" sz="2400" dirty="0">
                <a:solidFill>
                  <a:srgbClr val="D60093"/>
                </a:solidFill>
              </a:rPr>
              <a:t>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2400" dirty="0">
                <a:solidFill>
                  <a:srgbClr val="D60093"/>
                </a:solidFill>
              </a:rPr>
              <a:t>проект </a:t>
            </a:r>
            <a:r>
              <a:rPr lang="ru-RU" sz="2400" dirty="0" err="1">
                <a:solidFill>
                  <a:srgbClr val="D60093"/>
                </a:solidFill>
              </a:rPr>
              <a:t>темасы</a:t>
            </a:r>
            <a:r>
              <a:rPr lang="ru-RU" sz="2400" dirty="0">
                <a:solidFill>
                  <a:srgbClr val="D60093"/>
                </a:solidFill>
              </a:rPr>
              <a:t> </a:t>
            </a:r>
            <a:r>
              <a:rPr lang="ru-RU" sz="2400" dirty="0" err="1">
                <a:solidFill>
                  <a:srgbClr val="D60093"/>
                </a:solidFill>
              </a:rPr>
              <a:t>буенча</a:t>
            </a:r>
            <a:r>
              <a:rPr lang="ru-RU" sz="2400" dirty="0">
                <a:solidFill>
                  <a:srgbClr val="D60093"/>
                </a:solidFill>
              </a:rPr>
              <a:t> </a:t>
            </a:r>
            <a:r>
              <a:rPr lang="ru-RU" sz="2400" dirty="0" err="1">
                <a:solidFill>
                  <a:srgbClr val="D60093"/>
                </a:solidFill>
              </a:rPr>
              <a:t>барлык</a:t>
            </a:r>
            <a:r>
              <a:rPr lang="ru-RU" sz="2400" dirty="0">
                <a:solidFill>
                  <a:srgbClr val="D60093"/>
                </a:solidFill>
              </a:rPr>
              <a:t> </a:t>
            </a:r>
            <a:r>
              <a:rPr lang="ru-RU" sz="2400" dirty="0" err="1">
                <a:solidFill>
                  <a:srgbClr val="D60093"/>
                </a:solidFill>
              </a:rPr>
              <a:t>белем</a:t>
            </a:r>
            <a:r>
              <a:rPr lang="ru-RU" sz="2400" dirty="0">
                <a:solidFill>
                  <a:srgbClr val="D60093"/>
                </a:solidFill>
              </a:rPr>
              <a:t> </a:t>
            </a:r>
            <a:r>
              <a:rPr lang="ru-RU" sz="2400" dirty="0" err="1">
                <a:solidFill>
                  <a:srgbClr val="D60093"/>
                </a:solidFill>
              </a:rPr>
              <a:t>һәм</a:t>
            </a:r>
            <a:r>
              <a:rPr lang="ru-RU" sz="2400" dirty="0">
                <a:solidFill>
                  <a:srgbClr val="D60093"/>
                </a:solidFill>
              </a:rPr>
              <a:t> </a:t>
            </a:r>
            <a:r>
              <a:rPr lang="ru-RU" sz="2400" dirty="0" err="1">
                <a:solidFill>
                  <a:srgbClr val="D60093"/>
                </a:solidFill>
              </a:rPr>
              <a:t>тәрбия</a:t>
            </a:r>
            <a:r>
              <a:rPr lang="ru-RU" sz="2400" dirty="0">
                <a:solidFill>
                  <a:srgbClr val="D60093"/>
                </a:solidFill>
              </a:rPr>
              <a:t> </a:t>
            </a:r>
            <a:r>
              <a:rPr lang="ru-RU" sz="2400" dirty="0" err="1">
                <a:solidFill>
                  <a:srgbClr val="D60093"/>
                </a:solidFill>
              </a:rPr>
              <a:t>бирү</a:t>
            </a:r>
            <a:r>
              <a:rPr lang="ru-RU" sz="2400" dirty="0">
                <a:solidFill>
                  <a:srgbClr val="D60093"/>
                </a:solidFill>
              </a:rPr>
              <a:t> процессы </a:t>
            </a:r>
            <a:r>
              <a:rPr lang="ru-RU" sz="2400" dirty="0" err="1">
                <a:solidFill>
                  <a:srgbClr val="D60093"/>
                </a:solidFill>
              </a:rPr>
              <a:t>эчтәлеген</a:t>
            </a:r>
            <a:r>
              <a:rPr lang="ru-RU" sz="2400" dirty="0">
                <a:solidFill>
                  <a:srgbClr val="D60093"/>
                </a:solidFill>
              </a:rPr>
              <a:t> </a:t>
            </a:r>
            <a:r>
              <a:rPr lang="ru-RU" sz="2400" dirty="0" err="1">
                <a:solidFill>
                  <a:srgbClr val="D60093"/>
                </a:solidFill>
              </a:rPr>
              <a:t>эшкәртү</a:t>
            </a:r>
            <a:r>
              <a:rPr lang="ru-RU" sz="2400" dirty="0">
                <a:solidFill>
                  <a:srgbClr val="D60093"/>
                </a:solidFill>
              </a:rPr>
              <a:t>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2400" dirty="0" err="1">
                <a:solidFill>
                  <a:srgbClr val="D60093"/>
                </a:solidFill>
              </a:rPr>
              <a:t>әйләнә</a:t>
            </a:r>
            <a:r>
              <a:rPr lang="ru-RU" sz="2400" dirty="0">
                <a:solidFill>
                  <a:srgbClr val="D60093"/>
                </a:solidFill>
              </a:rPr>
              <a:t>- </a:t>
            </a:r>
            <a:r>
              <a:rPr lang="ru-RU" sz="2400" dirty="0" err="1">
                <a:solidFill>
                  <a:srgbClr val="D60093"/>
                </a:solidFill>
              </a:rPr>
              <a:t>тирә</a:t>
            </a:r>
            <a:r>
              <a:rPr lang="ru-RU" sz="2400" dirty="0">
                <a:solidFill>
                  <a:srgbClr val="D60093"/>
                </a:solidFill>
              </a:rPr>
              <a:t> </a:t>
            </a:r>
            <a:r>
              <a:rPr lang="ru-RU" sz="2400" dirty="0" err="1" smtClean="0">
                <a:solidFill>
                  <a:srgbClr val="D60093"/>
                </a:solidFill>
              </a:rPr>
              <a:t>мохитне</a:t>
            </a:r>
            <a:r>
              <a:rPr lang="ru-RU" sz="2400" dirty="0" smtClean="0">
                <a:solidFill>
                  <a:srgbClr val="D60093"/>
                </a:solidFill>
              </a:rPr>
              <a:t> </a:t>
            </a:r>
            <a:r>
              <a:rPr lang="ru-RU" sz="2400" dirty="0" err="1">
                <a:solidFill>
                  <a:srgbClr val="D60093"/>
                </a:solidFill>
              </a:rPr>
              <a:t>оештыру</a:t>
            </a:r>
            <a:r>
              <a:rPr lang="ru-RU" sz="2400" dirty="0">
                <a:solidFill>
                  <a:srgbClr val="D60093"/>
                </a:solidFill>
              </a:rPr>
              <a:t>,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2400" dirty="0" err="1">
                <a:solidFill>
                  <a:srgbClr val="D60093"/>
                </a:solidFill>
              </a:rPr>
              <a:t>эзләнү</a:t>
            </a:r>
            <a:r>
              <a:rPr lang="ru-RU" sz="2400" dirty="0">
                <a:solidFill>
                  <a:srgbClr val="D60093"/>
                </a:solidFill>
              </a:rPr>
              <a:t> </a:t>
            </a:r>
            <a:r>
              <a:rPr lang="ru-RU" sz="2400" dirty="0" err="1">
                <a:solidFill>
                  <a:srgbClr val="D60093"/>
                </a:solidFill>
              </a:rPr>
              <a:t>эшчәлегенең</a:t>
            </a:r>
            <a:r>
              <a:rPr lang="ru-RU" sz="2400" dirty="0">
                <a:solidFill>
                  <a:srgbClr val="D60093"/>
                </a:solidFill>
              </a:rPr>
              <a:t> </a:t>
            </a:r>
            <a:r>
              <a:rPr lang="ru-RU" sz="2400" dirty="0" err="1">
                <a:solidFill>
                  <a:srgbClr val="D60093"/>
                </a:solidFill>
              </a:rPr>
              <a:t>юнәлешен</a:t>
            </a:r>
            <a:r>
              <a:rPr lang="ru-RU" sz="2400" dirty="0">
                <a:solidFill>
                  <a:srgbClr val="D60093"/>
                </a:solidFill>
              </a:rPr>
              <a:t> </a:t>
            </a:r>
            <a:r>
              <a:rPr lang="ru-RU" sz="2400" dirty="0" err="1">
                <a:solidFill>
                  <a:srgbClr val="D60093"/>
                </a:solidFill>
              </a:rPr>
              <a:t>билгеләү</a:t>
            </a:r>
            <a:r>
              <a:rPr lang="ru-RU" sz="2400" dirty="0">
                <a:solidFill>
                  <a:srgbClr val="D60093"/>
                </a:solidFill>
              </a:rPr>
              <a:t>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2400" dirty="0" err="1">
                <a:solidFill>
                  <a:srgbClr val="D60093"/>
                </a:solidFill>
              </a:rPr>
              <a:t>балалар</a:t>
            </a:r>
            <a:r>
              <a:rPr lang="ru-RU" sz="2400" dirty="0">
                <a:solidFill>
                  <a:srgbClr val="D60093"/>
                </a:solidFill>
              </a:rPr>
              <a:t>, башка </a:t>
            </a:r>
            <a:r>
              <a:rPr lang="ru-RU" sz="2400" dirty="0" err="1">
                <a:solidFill>
                  <a:srgbClr val="D60093"/>
                </a:solidFill>
              </a:rPr>
              <a:t>педагоглар</a:t>
            </a:r>
            <a:r>
              <a:rPr lang="ru-RU" sz="2400" dirty="0">
                <a:solidFill>
                  <a:srgbClr val="D60093"/>
                </a:solidFill>
              </a:rPr>
              <a:t>, </a:t>
            </a:r>
            <a:r>
              <a:rPr lang="ru-RU" sz="2400" dirty="0" err="1">
                <a:solidFill>
                  <a:srgbClr val="D60093"/>
                </a:solidFill>
              </a:rPr>
              <a:t>ата</a:t>
            </a:r>
            <a:r>
              <a:rPr lang="ru-RU" sz="2400" dirty="0">
                <a:solidFill>
                  <a:srgbClr val="D60093"/>
                </a:solidFill>
              </a:rPr>
              <a:t> - </a:t>
            </a:r>
            <a:r>
              <a:rPr lang="ru-RU" sz="2400" dirty="0" err="1">
                <a:solidFill>
                  <a:srgbClr val="D60093"/>
                </a:solidFill>
              </a:rPr>
              <a:t>аналар</a:t>
            </a:r>
            <a:r>
              <a:rPr lang="ru-RU" sz="2400" dirty="0">
                <a:solidFill>
                  <a:srgbClr val="D60093"/>
                </a:solidFill>
              </a:rPr>
              <a:t> </a:t>
            </a:r>
            <a:r>
              <a:rPr lang="ru-RU" sz="2400" dirty="0" err="1">
                <a:solidFill>
                  <a:srgbClr val="D60093"/>
                </a:solidFill>
              </a:rPr>
              <a:t>белән</a:t>
            </a:r>
            <a:r>
              <a:rPr lang="ru-RU" sz="2400" dirty="0">
                <a:solidFill>
                  <a:srgbClr val="D60093"/>
                </a:solidFill>
              </a:rPr>
              <a:t> </a:t>
            </a:r>
            <a:r>
              <a:rPr lang="ru-RU" sz="2400" dirty="0" err="1">
                <a:solidFill>
                  <a:srgbClr val="D60093"/>
                </a:solidFill>
              </a:rPr>
              <a:t>берлектә</a:t>
            </a:r>
            <a:r>
              <a:rPr lang="ru-RU" sz="2400" dirty="0">
                <a:solidFill>
                  <a:srgbClr val="D60093"/>
                </a:solidFill>
              </a:rPr>
              <a:t> </a:t>
            </a:r>
            <a:r>
              <a:rPr lang="ru-RU" sz="2400" dirty="0" err="1">
                <a:solidFill>
                  <a:srgbClr val="D60093"/>
                </a:solidFill>
              </a:rPr>
              <a:t>иҗади</a:t>
            </a:r>
            <a:r>
              <a:rPr lang="ru-RU" sz="2400" dirty="0">
                <a:solidFill>
                  <a:srgbClr val="D60093"/>
                </a:solidFill>
              </a:rPr>
              <a:t> </a:t>
            </a:r>
            <a:r>
              <a:rPr lang="ru-RU" sz="2400" dirty="0" err="1">
                <a:solidFill>
                  <a:srgbClr val="D60093"/>
                </a:solidFill>
              </a:rPr>
              <a:t>эзләнү</a:t>
            </a:r>
            <a:r>
              <a:rPr lang="ru-RU" sz="2400" dirty="0">
                <a:solidFill>
                  <a:srgbClr val="D60093"/>
                </a:solidFill>
              </a:rPr>
              <a:t> </a:t>
            </a:r>
            <a:r>
              <a:rPr lang="ru-RU" sz="2400" dirty="0" err="1">
                <a:solidFill>
                  <a:srgbClr val="D60093"/>
                </a:solidFill>
              </a:rPr>
              <a:t>һәм</a:t>
            </a:r>
            <a:r>
              <a:rPr lang="ru-RU" sz="2400" dirty="0">
                <a:solidFill>
                  <a:srgbClr val="D60093"/>
                </a:solidFill>
              </a:rPr>
              <a:t> практик </a:t>
            </a:r>
            <a:r>
              <a:rPr lang="ru-RU" sz="2400" dirty="0" err="1">
                <a:solidFill>
                  <a:srgbClr val="D60093"/>
                </a:solidFill>
              </a:rPr>
              <a:t>эшчәнлекне</a:t>
            </a:r>
            <a:r>
              <a:rPr lang="ru-RU" sz="2400" dirty="0">
                <a:solidFill>
                  <a:srgbClr val="D60093"/>
                </a:solidFill>
              </a:rPr>
              <a:t> </a:t>
            </a:r>
            <a:r>
              <a:rPr lang="ru-RU" sz="2400" dirty="0" err="1">
                <a:solidFill>
                  <a:srgbClr val="D60093"/>
                </a:solidFill>
              </a:rPr>
              <a:t>оештыру</a:t>
            </a:r>
            <a:r>
              <a:rPr lang="ru-RU" sz="2400" dirty="0">
                <a:solidFill>
                  <a:srgbClr val="D60093"/>
                </a:solidFill>
              </a:rPr>
              <a:t>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2400" dirty="0" err="1">
                <a:solidFill>
                  <a:srgbClr val="D60093"/>
                </a:solidFill>
              </a:rPr>
              <a:t>проектның</a:t>
            </a:r>
            <a:r>
              <a:rPr lang="ru-RU" sz="2400" dirty="0">
                <a:solidFill>
                  <a:srgbClr val="D60093"/>
                </a:solidFill>
              </a:rPr>
              <a:t> </a:t>
            </a:r>
            <a:r>
              <a:rPr lang="ru-RU" sz="2400" dirty="0" err="1">
                <a:solidFill>
                  <a:srgbClr val="D60093"/>
                </a:solidFill>
              </a:rPr>
              <a:t>өлешләре</a:t>
            </a:r>
            <a:r>
              <a:rPr lang="ru-RU" sz="2400" dirty="0">
                <a:solidFill>
                  <a:srgbClr val="D60093"/>
                </a:solidFill>
              </a:rPr>
              <a:t> </a:t>
            </a:r>
            <a:r>
              <a:rPr lang="ru-RU" sz="2400" dirty="0" err="1">
                <a:solidFill>
                  <a:srgbClr val="D60093"/>
                </a:solidFill>
              </a:rPr>
              <a:t>буенча</a:t>
            </a:r>
            <a:r>
              <a:rPr lang="ru-RU" sz="2400" dirty="0">
                <a:solidFill>
                  <a:srgbClr val="D60093"/>
                </a:solidFill>
              </a:rPr>
              <a:t> </a:t>
            </a:r>
            <a:r>
              <a:rPr lang="ru-RU" sz="2400" dirty="0" err="1">
                <a:solidFill>
                  <a:srgbClr val="D60093"/>
                </a:solidFill>
              </a:rPr>
              <a:t>эш</a:t>
            </a:r>
            <a:r>
              <a:rPr lang="ru-RU" sz="2400" dirty="0">
                <a:solidFill>
                  <a:srgbClr val="D60093"/>
                </a:solidFill>
              </a:rPr>
              <a:t>, </a:t>
            </a:r>
            <a:r>
              <a:rPr lang="ru-RU" sz="2400" dirty="0" err="1">
                <a:solidFill>
                  <a:srgbClr val="D60093"/>
                </a:solidFill>
              </a:rPr>
              <a:t>аларга</a:t>
            </a:r>
            <a:r>
              <a:rPr lang="ru-RU" sz="2400" dirty="0">
                <a:solidFill>
                  <a:srgbClr val="D60093"/>
                </a:solidFill>
              </a:rPr>
              <a:t> </a:t>
            </a:r>
            <a:r>
              <a:rPr lang="ru-RU" sz="2400" dirty="0" err="1">
                <a:solidFill>
                  <a:srgbClr val="D60093"/>
                </a:solidFill>
              </a:rPr>
              <a:t>төзәтмәләр</a:t>
            </a:r>
            <a:r>
              <a:rPr lang="ru-RU" sz="2400" dirty="0">
                <a:solidFill>
                  <a:srgbClr val="D60093"/>
                </a:solidFill>
              </a:rPr>
              <a:t> </a:t>
            </a:r>
            <a:r>
              <a:rPr lang="ru-RU" sz="2400" dirty="0" err="1">
                <a:solidFill>
                  <a:srgbClr val="D60093"/>
                </a:solidFill>
              </a:rPr>
              <a:t>кертү</a:t>
            </a:r>
            <a:r>
              <a:rPr lang="ru-RU" sz="2400" dirty="0">
                <a:solidFill>
                  <a:srgbClr val="D60093"/>
                </a:solidFill>
              </a:rPr>
              <a:t>,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2400" dirty="0" err="1">
                <a:solidFill>
                  <a:srgbClr val="D60093"/>
                </a:solidFill>
              </a:rPr>
              <a:t>проектны</a:t>
            </a:r>
            <a:r>
              <a:rPr lang="ru-RU" sz="2400" dirty="0">
                <a:solidFill>
                  <a:srgbClr val="D60093"/>
                </a:solidFill>
              </a:rPr>
              <a:t> </a:t>
            </a:r>
            <a:r>
              <a:rPr lang="ru-RU" sz="2400" dirty="0" err="1">
                <a:solidFill>
                  <a:srgbClr val="D60093"/>
                </a:solidFill>
              </a:rPr>
              <a:t>күмәк</a:t>
            </a:r>
            <a:r>
              <a:rPr lang="ru-RU" sz="2400" dirty="0">
                <a:solidFill>
                  <a:srgbClr val="D60093"/>
                </a:solidFill>
              </a:rPr>
              <a:t> </a:t>
            </a:r>
            <a:r>
              <a:rPr lang="ru-RU" sz="2400" dirty="0" err="1">
                <a:solidFill>
                  <a:srgbClr val="D60093"/>
                </a:solidFill>
              </a:rPr>
              <a:t>рәвештә</a:t>
            </a:r>
            <a:r>
              <a:rPr lang="ru-RU" sz="2400" dirty="0">
                <a:solidFill>
                  <a:srgbClr val="D60093"/>
                </a:solidFill>
              </a:rPr>
              <a:t> </a:t>
            </a:r>
            <a:r>
              <a:rPr lang="ru-RU" sz="2400" dirty="0" err="1">
                <a:solidFill>
                  <a:srgbClr val="D60093"/>
                </a:solidFill>
              </a:rPr>
              <a:t>тормышка</a:t>
            </a:r>
            <a:r>
              <a:rPr lang="ru-RU" sz="2400" dirty="0">
                <a:solidFill>
                  <a:srgbClr val="D60093"/>
                </a:solidFill>
              </a:rPr>
              <a:t> </a:t>
            </a:r>
            <a:r>
              <a:rPr lang="ru-RU" sz="2400" dirty="0" err="1">
                <a:solidFill>
                  <a:srgbClr val="D60093"/>
                </a:solidFill>
              </a:rPr>
              <a:t>ашыру</a:t>
            </a:r>
            <a:r>
              <a:rPr lang="ru-RU" sz="2400" dirty="0">
                <a:solidFill>
                  <a:srgbClr val="D60093"/>
                </a:solidFill>
              </a:rPr>
              <a:t> </a:t>
            </a:r>
            <a:r>
              <a:rPr lang="ru-RU" sz="2400" dirty="0" err="1">
                <a:solidFill>
                  <a:srgbClr val="D60093"/>
                </a:solidFill>
              </a:rPr>
              <a:t>һәм</a:t>
            </a:r>
            <a:r>
              <a:rPr lang="ru-RU" sz="2400" dirty="0">
                <a:solidFill>
                  <a:srgbClr val="D60093"/>
                </a:solidFill>
              </a:rPr>
              <a:t> </a:t>
            </a:r>
            <a:r>
              <a:rPr lang="ru-RU" sz="2400" dirty="0" err="1">
                <a:solidFill>
                  <a:srgbClr val="D60093"/>
                </a:solidFill>
              </a:rPr>
              <a:t>презентацияләү</a:t>
            </a:r>
            <a:r>
              <a:rPr lang="ru-RU" sz="2400" dirty="0">
                <a:solidFill>
                  <a:srgbClr val="D60093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9243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лия\Desktop\РМО 15 ЛЕТ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3568" y="1163653"/>
            <a:ext cx="784887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itchFamily="2" charset="2"/>
              <a:buChar char="q"/>
            </a:pPr>
            <a:r>
              <a:rPr lang="ru-RU" sz="2400" b="1" dirty="0" err="1" smtClean="0">
                <a:solidFill>
                  <a:srgbClr val="FF0066"/>
                </a:solidFill>
              </a:rPr>
              <a:t>проектның</a:t>
            </a:r>
            <a:r>
              <a:rPr lang="ru-RU" sz="2400" b="1" dirty="0" smtClean="0">
                <a:solidFill>
                  <a:srgbClr val="FF0066"/>
                </a:solidFill>
              </a:rPr>
              <a:t> </a:t>
            </a:r>
            <a:r>
              <a:rPr lang="ru-RU" sz="2400" b="1" dirty="0" err="1">
                <a:solidFill>
                  <a:srgbClr val="FF0066"/>
                </a:solidFill>
              </a:rPr>
              <a:t>максатын</a:t>
            </a:r>
            <a:r>
              <a:rPr lang="ru-RU" sz="2400" b="1" dirty="0">
                <a:solidFill>
                  <a:srgbClr val="FF0066"/>
                </a:solidFill>
              </a:rPr>
              <a:t> </a:t>
            </a:r>
            <a:r>
              <a:rPr lang="ru-RU" sz="2400" b="1" dirty="0" err="1">
                <a:solidFill>
                  <a:srgbClr val="FF0066"/>
                </a:solidFill>
              </a:rPr>
              <a:t>билгеләү</a:t>
            </a:r>
            <a:r>
              <a:rPr lang="ru-RU" sz="2400" b="1" dirty="0">
                <a:solidFill>
                  <a:srgbClr val="FF0066"/>
                </a:solidFill>
              </a:rPr>
              <a:t>;</a:t>
            </a:r>
          </a:p>
          <a:p>
            <a:pPr marL="285750" lvl="0" indent="-285750">
              <a:buFont typeface="Wingdings" pitchFamily="2" charset="2"/>
              <a:buChar char="q"/>
            </a:pPr>
            <a:r>
              <a:rPr lang="ru-RU" sz="2400" b="1" dirty="0" err="1">
                <a:solidFill>
                  <a:srgbClr val="FF0066"/>
                </a:solidFill>
              </a:rPr>
              <a:t>максатка</a:t>
            </a:r>
            <a:r>
              <a:rPr lang="ru-RU" sz="2400" b="1" dirty="0">
                <a:solidFill>
                  <a:srgbClr val="FF0066"/>
                </a:solidFill>
              </a:rPr>
              <a:t> </a:t>
            </a:r>
            <a:r>
              <a:rPr lang="ru-RU" sz="2400" b="1" dirty="0" err="1">
                <a:solidFill>
                  <a:srgbClr val="FF0066"/>
                </a:solidFill>
              </a:rPr>
              <a:t>ирешү</a:t>
            </a:r>
            <a:r>
              <a:rPr lang="ru-RU" sz="2400" b="1" dirty="0">
                <a:solidFill>
                  <a:srgbClr val="FF0066"/>
                </a:solidFill>
              </a:rPr>
              <a:t>   планы </a:t>
            </a:r>
            <a:r>
              <a:rPr lang="ru-RU" sz="2400" b="1" dirty="0" err="1">
                <a:solidFill>
                  <a:srgbClr val="FF0066"/>
                </a:solidFill>
              </a:rPr>
              <a:t>төзү</a:t>
            </a:r>
            <a:r>
              <a:rPr lang="ru-RU" sz="2400" b="1" dirty="0">
                <a:solidFill>
                  <a:srgbClr val="FF0066"/>
                </a:solidFill>
              </a:rPr>
              <a:t> (</a:t>
            </a:r>
            <a:r>
              <a:rPr lang="ru-RU" sz="2400" b="1" dirty="0" err="1">
                <a:solidFill>
                  <a:srgbClr val="FF0066"/>
                </a:solidFill>
              </a:rPr>
              <a:t>тәрбияче</a:t>
            </a:r>
            <a:r>
              <a:rPr lang="ru-RU" sz="2400" b="1" dirty="0">
                <a:solidFill>
                  <a:srgbClr val="FF0066"/>
                </a:solidFill>
              </a:rPr>
              <a:t>, </a:t>
            </a:r>
            <a:r>
              <a:rPr lang="ru-RU" sz="2400" b="1" dirty="0" err="1" smtClean="0">
                <a:solidFill>
                  <a:srgbClr val="FF0066"/>
                </a:solidFill>
              </a:rPr>
              <a:t>ө</a:t>
            </a:r>
            <a:r>
              <a:rPr lang="ru-RU" sz="2400" b="1" dirty="0" err="1" smtClean="0">
                <a:solidFill>
                  <a:srgbClr val="FF0066"/>
                </a:solidFill>
              </a:rPr>
              <a:t>лкән</a:t>
            </a:r>
            <a:r>
              <a:rPr lang="ru-RU" sz="2400" b="1" dirty="0" smtClean="0">
                <a:solidFill>
                  <a:srgbClr val="FF0066"/>
                </a:solidFill>
              </a:rPr>
              <a:t> </a:t>
            </a:r>
            <a:r>
              <a:rPr lang="ru-RU" sz="2400" b="1" dirty="0" err="1" smtClean="0">
                <a:solidFill>
                  <a:srgbClr val="FF0066"/>
                </a:solidFill>
              </a:rPr>
              <a:t>тәрбияче</a:t>
            </a:r>
            <a:r>
              <a:rPr lang="ru-RU" sz="2400" b="1" dirty="0" smtClean="0">
                <a:solidFill>
                  <a:srgbClr val="FF0066"/>
                </a:solidFill>
              </a:rPr>
              <a:t> </a:t>
            </a:r>
            <a:r>
              <a:rPr lang="ru-RU" sz="2400" b="1" dirty="0" smtClean="0">
                <a:solidFill>
                  <a:srgbClr val="FF0066"/>
                </a:solidFill>
              </a:rPr>
              <a:t> </a:t>
            </a:r>
            <a:r>
              <a:rPr lang="ru-RU" sz="2400" b="1" dirty="0" err="1">
                <a:solidFill>
                  <a:srgbClr val="FF0066"/>
                </a:solidFill>
              </a:rPr>
              <a:t>ата</a:t>
            </a:r>
            <a:r>
              <a:rPr lang="ru-RU" sz="2400" b="1" dirty="0">
                <a:solidFill>
                  <a:srgbClr val="FF0066"/>
                </a:solidFill>
              </a:rPr>
              <a:t> - </a:t>
            </a:r>
            <a:r>
              <a:rPr lang="ru-RU" sz="2400" b="1" dirty="0" err="1">
                <a:solidFill>
                  <a:srgbClr val="FF0066"/>
                </a:solidFill>
              </a:rPr>
              <a:t>аналар</a:t>
            </a:r>
            <a:r>
              <a:rPr lang="ru-RU" sz="2400" b="1" dirty="0">
                <a:solidFill>
                  <a:srgbClr val="FF0066"/>
                </a:solidFill>
              </a:rPr>
              <a:t> </a:t>
            </a:r>
            <a:r>
              <a:rPr lang="ru-RU" sz="2400" b="1" dirty="0" err="1">
                <a:solidFill>
                  <a:srgbClr val="FF0066"/>
                </a:solidFill>
              </a:rPr>
              <a:t>белән</a:t>
            </a:r>
            <a:r>
              <a:rPr lang="ru-RU" sz="2400" b="1" dirty="0">
                <a:solidFill>
                  <a:srgbClr val="FF0066"/>
                </a:solidFill>
              </a:rPr>
              <a:t> </a:t>
            </a:r>
            <a:r>
              <a:rPr lang="ru-RU" sz="2400" b="1" dirty="0" err="1">
                <a:solidFill>
                  <a:srgbClr val="FF0066"/>
                </a:solidFill>
              </a:rPr>
              <a:t>эш</a:t>
            </a:r>
            <a:r>
              <a:rPr lang="ru-RU" sz="2400" b="1" dirty="0">
                <a:solidFill>
                  <a:srgbClr val="FF0066"/>
                </a:solidFill>
              </a:rPr>
              <a:t> </a:t>
            </a:r>
            <a:r>
              <a:rPr lang="ru-RU" sz="2400" b="1" dirty="0" err="1">
                <a:solidFill>
                  <a:srgbClr val="FF0066"/>
                </a:solidFill>
              </a:rPr>
              <a:t>планын</a:t>
            </a:r>
            <a:r>
              <a:rPr lang="ru-RU" sz="2400" b="1" dirty="0">
                <a:solidFill>
                  <a:srgbClr val="FF0066"/>
                </a:solidFill>
              </a:rPr>
              <a:t> </a:t>
            </a:r>
            <a:r>
              <a:rPr lang="ru-RU" sz="2400" b="1" dirty="0" err="1">
                <a:solidFill>
                  <a:srgbClr val="FF0066"/>
                </a:solidFill>
              </a:rPr>
              <a:t>һәрьяклап</a:t>
            </a:r>
            <a:r>
              <a:rPr lang="ru-RU" sz="2400" b="1" dirty="0">
                <a:solidFill>
                  <a:srgbClr val="FF0066"/>
                </a:solidFill>
              </a:rPr>
              <a:t> </a:t>
            </a:r>
            <a:r>
              <a:rPr lang="ru-RU" sz="2400" b="1" dirty="0" err="1">
                <a:solidFill>
                  <a:srgbClr val="FF0066"/>
                </a:solidFill>
              </a:rPr>
              <a:t>тикшерәләр</a:t>
            </a:r>
            <a:r>
              <a:rPr lang="ru-RU" sz="2400" b="1" dirty="0">
                <a:solidFill>
                  <a:srgbClr val="FF0066"/>
                </a:solidFill>
              </a:rPr>
              <a:t>)</a:t>
            </a:r>
          </a:p>
          <a:p>
            <a:pPr marL="285750" lvl="0" indent="-285750">
              <a:buFont typeface="Wingdings" pitchFamily="2" charset="2"/>
              <a:buChar char="q"/>
            </a:pPr>
            <a:r>
              <a:rPr lang="ru-RU" sz="2400" b="1" dirty="0" err="1">
                <a:solidFill>
                  <a:srgbClr val="FF0066"/>
                </a:solidFill>
              </a:rPr>
              <a:t>проектның</a:t>
            </a:r>
            <a:r>
              <a:rPr lang="ru-RU" sz="2400" b="1" dirty="0">
                <a:solidFill>
                  <a:srgbClr val="FF0066"/>
                </a:solidFill>
              </a:rPr>
              <a:t> </a:t>
            </a:r>
            <a:r>
              <a:rPr lang="ru-RU" sz="2400" b="1" dirty="0" err="1">
                <a:solidFill>
                  <a:srgbClr val="FF0066"/>
                </a:solidFill>
              </a:rPr>
              <a:t>тиешле</a:t>
            </a:r>
            <a:r>
              <a:rPr lang="ru-RU" sz="2400" b="1" dirty="0">
                <a:solidFill>
                  <a:srgbClr val="FF0066"/>
                </a:solidFill>
              </a:rPr>
              <a:t> </a:t>
            </a:r>
            <a:r>
              <a:rPr lang="ru-RU" sz="2400" b="1" dirty="0" err="1">
                <a:solidFill>
                  <a:srgbClr val="FF0066"/>
                </a:solidFill>
              </a:rPr>
              <a:t>бүлекләрендә</a:t>
            </a:r>
            <a:r>
              <a:rPr lang="ru-RU" sz="2400" b="1" dirty="0">
                <a:solidFill>
                  <a:srgbClr val="FF0066"/>
                </a:solidFill>
              </a:rPr>
              <a:t> </a:t>
            </a:r>
            <a:r>
              <a:rPr lang="ru-RU" sz="2400" b="1" dirty="0" err="1">
                <a:solidFill>
                  <a:srgbClr val="FF0066"/>
                </a:solidFill>
              </a:rPr>
              <a:t>катнашу</a:t>
            </a:r>
            <a:r>
              <a:rPr lang="ru-RU" sz="2400" b="1" dirty="0">
                <a:solidFill>
                  <a:srgbClr val="FF0066"/>
                </a:solidFill>
              </a:rPr>
              <a:t> </a:t>
            </a:r>
            <a:r>
              <a:rPr lang="ru-RU" sz="2400" b="1" dirty="0" err="1">
                <a:solidFill>
                  <a:srgbClr val="FF0066"/>
                </a:solidFill>
              </a:rPr>
              <a:t>өчен</a:t>
            </a:r>
            <a:r>
              <a:rPr lang="ru-RU" sz="2400" b="1" dirty="0">
                <a:solidFill>
                  <a:srgbClr val="FF0066"/>
                </a:solidFill>
              </a:rPr>
              <a:t> башка </a:t>
            </a:r>
            <a:r>
              <a:rPr lang="ru-RU" sz="2400" b="1" dirty="0" err="1">
                <a:solidFill>
                  <a:srgbClr val="FF0066"/>
                </a:solidFill>
              </a:rPr>
              <a:t>белгечләрне</a:t>
            </a:r>
            <a:r>
              <a:rPr lang="ru-RU" sz="2400" b="1" dirty="0">
                <a:solidFill>
                  <a:srgbClr val="FF0066"/>
                </a:solidFill>
              </a:rPr>
              <a:t> </a:t>
            </a:r>
            <a:r>
              <a:rPr lang="ru-RU" sz="2400" b="1" dirty="0" err="1">
                <a:solidFill>
                  <a:srgbClr val="FF0066"/>
                </a:solidFill>
              </a:rPr>
              <a:t>җәлеп</a:t>
            </a:r>
            <a:r>
              <a:rPr lang="ru-RU" sz="2400" b="1" dirty="0">
                <a:solidFill>
                  <a:srgbClr val="FF0066"/>
                </a:solidFill>
              </a:rPr>
              <a:t> </a:t>
            </a:r>
            <a:r>
              <a:rPr lang="ru-RU" sz="2400" b="1" dirty="0" err="1">
                <a:solidFill>
                  <a:srgbClr val="FF0066"/>
                </a:solidFill>
              </a:rPr>
              <a:t>итү</a:t>
            </a:r>
            <a:r>
              <a:rPr lang="ru-RU" sz="2400" b="1" dirty="0">
                <a:solidFill>
                  <a:srgbClr val="FF0066"/>
                </a:solidFill>
              </a:rPr>
              <a:t>;</a:t>
            </a:r>
          </a:p>
          <a:p>
            <a:pPr marL="285750" lvl="0" indent="-285750">
              <a:buFont typeface="Wingdings" pitchFamily="2" charset="2"/>
              <a:buChar char="q"/>
            </a:pPr>
            <a:r>
              <a:rPr lang="ru-RU" sz="2400" b="1" dirty="0" err="1">
                <a:solidFill>
                  <a:srgbClr val="FF0066"/>
                </a:solidFill>
              </a:rPr>
              <a:t>проектның</a:t>
            </a:r>
            <a:r>
              <a:rPr lang="ru-RU" sz="2400" b="1" dirty="0">
                <a:solidFill>
                  <a:srgbClr val="FF0066"/>
                </a:solidFill>
              </a:rPr>
              <a:t> план - </a:t>
            </a:r>
            <a:r>
              <a:rPr lang="ru-RU" sz="2400" b="1" dirty="0" err="1">
                <a:solidFill>
                  <a:srgbClr val="FF0066"/>
                </a:solidFill>
              </a:rPr>
              <a:t>схемасын</a:t>
            </a:r>
            <a:r>
              <a:rPr lang="ru-RU" sz="2400" b="1" dirty="0">
                <a:solidFill>
                  <a:srgbClr val="FF0066"/>
                </a:solidFill>
              </a:rPr>
              <a:t> </a:t>
            </a:r>
            <a:r>
              <a:rPr lang="ru-RU" sz="2400" b="1" dirty="0" err="1">
                <a:solidFill>
                  <a:srgbClr val="FF0066"/>
                </a:solidFill>
              </a:rPr>
              <a:t>төзү</a:t>
            </a:r>
            <a:r>
              <a:rPr lang="ru-RU" sz="2400" b="1" dirty="0">
                <a:solidFill>
                  <a:srgbClr val="FF0066"/>
                </a:solidFill>
              </a:rPr>
              <a:t>;</a:t>
            </a:r>
          </a:p>
          <a:p>
            <a:pPr marL="285750" lvl="0" indent="-285750">
              <a:buFont typeface="Wingdings" pitchFamily="2" charset="2"/>
              <a:buChar char="q"/>
            </a:pPr>
            <a:r>
              <a:rPr lang="ru-RU" sz="2400" b="1" dirty="0">
                <a:solidFill>
                  <a:srgbClr val="FF0066"/>
                </a:solidFill>
              </a:rPr>
              <a:t>материал </a:t>
            </a:r>
            <a:r>
              <a:rPr lang="ru-RU" sz="2400" b="1" dirty="0" err="1">
                <a:solidFill>
                  <a:srgbClr val="FF0066"/>
                </a:solidFill>
              </a:rPr>
              <a:t>җыю</a:t>
            </a:r>
            <a:r>
              <a:rPr lang="ru-RU" sz="2400" b="1" dirty="0">
                <a:solidFill>
                  <a:srgbClr val="FF0066"/>
                </a:solidFill>
              </a:rPr>
              <a:t>;</a:t>
            </a:r>
          </a:p>
          <a:p>
            <a:pPr marL="285750" lvl="0" indent="-285750">
              <a:buFont typeface="Wingdings" pitchFamily="2" charset="2"/>
              <a:buChar char="q"/>
            </a:pPr>
            <a:r>
              <a:rPr lang="ru-RU" sz="2400" b="1" dirty="0">
                <a:solidFill>
                  <a:srgbClr val="FF0066"/>
                </a:solidFill>
              </a:rPr>
              <a:t>план - </a:t>
            </a:r>
            <a:r>
              <a:rPr lang="ru-RU" sz="2400" b="1" dirty="0" err="1">
                <a:solidFill>
                  <a:srgbClr val="FF0066"/>
                </a:solidFill>
              </a:rPr>
              <a:t>схемага</a:t>
            </a:r>
            <a:r>
              <a:rPr lang="ru-RU" sz="2400" b="1" dirty="0">
                <a:solidFill>
                  <a:srgbClr val="FF0066"/>
                </a:solidFill>
              </a:rPr>
              <a:t> </a:t>
            </a:r>
            <a:r>
              <a:rPr lang="ru-RU" sz="2400" b="1" dirty="0" err="1">
                <a:solidFill>
                  <a:srgbClr val="FF0066"/>
                </a:solidFill>
              </a:rPr>
              <a:t>шөгыльләр</a:t>
            </a:r>
            <a:r>
              <a:rPr lang="ru-RU" sz="2400" b="1" dirty="0">
                <a:solidFill>
                  <a:srgbClr val="FF0066"/>
                </a:solidFill>
              </a:rPr>
              <a:t>, </a:t>
            </a:r>
            <a:r>
              <a:rPr lang="ru-RU" sz="2400" b="1" dirty="0" err="1">
                <a:solidFill>
                  <a:srgbClr val="FF0066"/>
                </a:solidFill>
              </a:rPr>
              <a:t>уеннар</a:t>
            </a:r>
            <a:r>
              <a:rPr lang="ru-RU" sz="2400" b="1" dirty="0">
                <a:solidFill>
                  <a:srgbClr val="FF0066"/>
                </a:solidFill>
              </a:rPr>
              <a:t> </a:t>
            </a:r>
            <a:r>
              <a:rPr lang="ru-RU" sz="2400" b="1" dirty="0" err="1">
                <a:solidFill>
                  <a:srgbClr val="FF0066"/>
                </a:solidFill>
              </a:rPr>
              <a:t>һәм</a:t>
            </a:r>
            <a:r>
              <a:rPr lang="ru-RU" sz="2400" b="1" dirty="0">
                <a:solidFill>
                  <a:srgbClr val="FF0066"/>
                </a:solidFill>
              </a:rPr>
              <a:t> </a:t>
            </a:r>
            <a:r>
              <a:rPr lang="ru-RU" sz="2400" b="1" dirty="0" err="1">
                <a:solidFill>
                  <a:srgbClr val="FF0066"/>
                </a:solidFill>
              </a:rPr>
              <a:t>балаларның</a:t>
            </a:r>
            <a:r>
              <a:rPr lang="ru-RU" sz="2400" b="1" dirty="0">
                <a:solidFill>
                  <a:srgbClr val="FF0066"/>
                </a:solidFill>
              </a:rPr>
              <a:t> башка </a:t>
            </a:r>
            <a:r>
              <a:rPr lang="ru-RU" sz="2400" b="1" dirty="0" err="1">
                <a:solidFill>
                  <a:srgbClr val="FF0066"/>
                </a:solidFill>
              </a:rPr>
              <a:t>эшчәлеген</a:t>
            </a:r>
            <a:r>
              <a:rPr lang="ru-RU" sz="2400" b="1" dirty="0">
                <a:solidFill>
                  <a:srgbClr val="FF0066"/>
                </a:solidFill>
              </a:rPr>
              <a:t> </a:t>
            </a:r>
            <a:r>
              <a:rPr lang="ru-RU" sz="2400" b="1" dirty="0" err="1">
                <a:solidFill>
                  <a:srgbClr val="FF0066"/>
                </a:solidFill>
              </a:rPr>
              <a:t>кертү</a:t>
            </a:r>
            <a:r>
              <a:rPr lang="ru-RU" sz="2400" b="1" dirty="0">
                <a:solidFill>
                  <a:srgbClr val="FF0066"/>
                </a:solidFill>
              </a:rPr>
              <a:t>;</a:t>
            </a:r>
          </a:p>
          <a:p>
            <a:pPr marL="285750" lvl="0" indent="-28575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66"/>
                </a:solidFill>
              </a:rPr>
              <a:t> </a:t>
            </a:r>
            <a:r>
              <a:rPr lang="ru-RU" sz="2400" b="1" dirty="0" err="1">
                <a:solidFill>
                  <a:srgbClr val="FF0066"/>
                </a:solidFill>
              </a:rPr>
              <a:t>мөстәкыйль</a:t>
            </a:r>
            <a:r>
              <a:rPr lang="ru-RU" sz="2400" b="1" dirty="0">
                <a:solidFill>
                  <a:srgbClr val="FF0066"/>
                </a:solidFill>
              </a:rPr>
              <a:t> </a:t>
            </a:r>
            <a:r>
              <a:rPr lang="ru-RU" sz="2400" b="1" dirty="0" err="1">
                <a:solidFill>
                  <a:srgbClr val="FF0066"/>
                </a:solidFill>
              </a:rPr>
              <a:t>эш</a:t>
            </a:r>
            <a:r>
              <a:rPr lang="ru-RU" sz="2400" b="1" dirty="0">
                <a:solidFill>
                  <a:srgbClr val="FF0066"/>
                </a:solidFill>
              </a:rPr>
              <a:t> </a:t>
            </a:r>
            <a:r>
              <a:rPr lang="ru-RU" sz="2400" b="1" dirty="0" err="1">
                <a:solidFill>
                  <a:srgbClr val="FF0066"/>
                </a:solidFill>
              </a:rPr>
              <a:t>өчен</a:t>
            </a:r>
            <a:r>
              <a:rPr lang="ru-RU" sz="2400" b="1" dirty="0">
                <a:solidFill>
                  <a:srgbClr val="FF0066"/>
                </a:solidFill>
              </a:rPr>
              <a:t> </a:t>
            </a:r>
            <a:r>
              <a:rPr lang="ru-RU" sz="2400" b="1" dirty="0" err="1">
                <a:solidFill>
                  <a:srgbClr val="FF0066"/>
                </a:solidFill>
              </a:rPr>
              <a:t>биремнәр</a:t>
            </a:r>
            <a:r>
              <a:rPr lang="ru-RU" sz="2400" b="1" dirty="0">
                <a:solidFill>
                  <a:srgbClr val="FF0066"/>
                </a:solidFill>
              </a:rPr>
              <a:t>;</a:t>
            </a:r>
          </a:p>
          <a:p>
            <a:pPr marL="285750" lvl="0" indent="-285750">
              <a:buFont typeface="Wingdings" pitchFamily="2" charset="2"/>
              <a:buChar char="q"/>
            </a:pPr>
            <a:r>
              <a:rPr lang="ru-RU" sz="2400" b="1" dirty="0" err="1">
                <a:solidFill>
                  <a:srgbClr val="FF0066"/>
                </a:solidFill>
              </a:rPr>
              <a:t>проектны</a:t>
            </a:r>
            <a:r>
              <a:rPr lang="ru-RU" sz="2400" b="1" dirty="0">
                <a:solidFill>
                  <a:srgbClr val="FF0066"/>
                </a:solidFill>
              </a:rPr>
              <a:t> </a:t>
            </a:r>
            <a:r>
              <a:rPr lang="ru-RU" sz="2400" b="1" dirty="0" err="1">
                <a:solidFill>
                  <a:srgbClr val="FF0066"/>
                </a:solidFill>
              </a:rPr>
              <a:t>презентацияләү</a:t>
            </a:r>
            <a:r>
              <a:rPr lang="ru-RU" sz="2400" b="1" dirty="0">
                <a:solidFill>
                  <a:srgbClr val="FF0066"/>
                </a:solidFill>
              </a:rPr>
              <a:t>, </a:t>
            </a:r>
            <a:r>
              <a:rPr lang="ru-RU" sz="2400" b="1" dirty="0" err="1">
                <a:solidFill>
                  <a:srgbClr val="FF0066"/>
                </a:solidFill>
              </a:rPr>
              <a:t>ачык</a:t>
            </a:r>
            <a:r>
              <a:rPr lang="ru-RU" sz="2400" b="1" dirty="0">
                <a:solidFill>
                  <a:srgbClr val="FF0066"/>
                </a:solidFill>
              </a:rPr>
              <a:t> </a:t>
            </a:r>
            <a:r>
              <a:rPr lang="ru-RU" sz="2400" b="1" dirty="0" err="1">
                <a:solidFill>
                  <a:srgbClr val="FF0066"/>
                </a:solidFill>
              </a:rPr>
              <a:t>шөгыль</a:t>
            </a:r>
            <a:r>
              <a:rPr lang="ru-RU" sz="2400" b="1" dirty="0">
                <a:solidFill>
                  <a:srgbClr val="FF0066"/>
                </a:solidFill>
              </a:rPr>
              <a:t> </a:t>
            </a:r>
            <a:r>
              <a:rPr lang="ru-RU" sz="2400" b="1" dirty="0" err="1">
                <a:solidFill>
                  <a:srgbClr val="FF0066"/>
                </a:solidFill>
              </a:rPr>
              <a:t>күрсәтү</a:t>
            </a:r>
            <a:r>
              <a:rPr lang="ru-RU" sz="2400" b="1" dirty="0">
                <a:solidFill>
                  <a:srgbClr val="FF0066"/>
                </a:solidFill>
              </a:rPr>
              <a:t>.</a:t>
            </a:r>
          </a:p>
          <a:p>
            <a:pPr marL="285750" indent="-285750">
              <a:buFont typeface="Wingdings" pitchFamily="2" charset="2"/>
              <a:buChar char="q"/>
            </a:pPr>
            <a:endParaRPr lang="ru-RU" sz="2400" b="1" dirty="0">
              <a:solidFill>
                <a:srgbClr val="FF006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332656"/>
            <a:ext cx="8352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                    </a:t>
            </a:r>
            <a:r>
              <a:rPr lang="ru-RU" sz="2400" b="1" dirty="0" err="1" smtClean="0">
                <a:solidFill>
                  <a:srgbClr val="3333FF"/>
                </a:solidFill>
              </a:rPr>
              <a:t>Проектны</a:t>
            </a:r>
            <a:r>
              <a:rPr lang="ru-RU" sz="2400" b="1" dirty="0" smtClean="0">
                <a:solidFill>
                  <a:srgbClr val="3333FF"/>
                </a:solidFill>
              </a:rPr>
              <a:t> </a:t>
            </a:r>
            <a:r>
              <a:rPr lang="ru-RU" sz="2400" b="1" dirty="0" err="1">
                <a:solidFill>
                  <a:srgbClr val="3333FF"/>
                </a:solidFill>
              </a:rPr>
              <a:t>әзерләү</a:t>
            </a:r>
            <a:r>
              <a:rPr lang="ru-RU" sz="2400" b="1" dirty="0">
                <a:solidFill>
                  <a:srgbClr val="3333FF"/>
                </a:solidFill>
              </a:rPr>
              <a:t> </a:t>
            </a:r>
            <a:r>
              <a:rPr lang="ru-RU" sz="2400" b="1" dirty="0" err="1">
                <a:solidFill>
                  <a:srgbClr val="3333FF"/>
                </a:solidFill>
              </a:rPr>
              <a:t>буенча</a:t>
            </a:r>
            <a:r>
              <a:rPr lang="ru-RU" sz="2400" b="1" dirty="0">
                <a:solidFill>
                  <a:srgbClr val="3333FF"/>
                </a:solidFill>
              </a:rPr>
              <a:t> </a:t>
            </a:r>
            <a:r>
              <a:rPr lang="ru-RU" sz="2400" b="1" dirty="0" err="1">
                <a:solidFill>
                  <a:srgbClr val="3333FF"/>
                </a:solidFill>
              </a:rPr>
              <a:t>тәрбияче</a:t>
            </a:r>
            <a:r>
              <a:rPr lang="ru-RU" sz="2400" b="1" dirty="0">
                <a:solidFill>
                  <a:srgbClr val="3333FF"/>
                </a:solidFill>
              </a:rPr>
              <a:t> </a:t>
            </a:r>
            <a:r>
              <a:rPr lang="ru-RU" sz="2400" b="1" dirty="0" err="1">
                <a:solidFill>
                  <a:srgbClr val="3333FF"/>
                </a:solidFill>
              </a:rPr>
              <a:t>эшенең</a:t>
            </a:r>
            <a:r>
              <a:rPr lang="ru-RU" sz="2400" b="1" dirty="0">
                <a:solidFill>
                  <a:srgbClr val="3333FF"/>
                </a:solidFill>
              </a:rPr>
              <a:t> </a:t>
            </a:r>
            <a:r>
              <a:rPr lang="ru-RU" sz="2400" b="1" dirty="0" err="1">
                <a:solidFill>
                  <a:srgbClr val="3333FF"/>
                </a:solidFill>
              </a:rPr>
              <a:t>якынча</a:t>
            </a:r>
            <a:r>
              <a:rPr lang="ru-RU" sz="2400" b="1" dirty="0">
                <a:solidFill>
                  <a:srgbClr val="3333FF"/>
                </a:solidFill>
              </a:rPr>
              <a:t> </a:t>
            </a:r>
            <a:r>
              <a:rPr lang="ru-RU" sz="2400" b="1" dirty="0" smtClean="0">
                <a:solidFill>
                  <a:srgbClr val="3333FF"/>
                </a:solidFill>
              </a:rPr>
              <a:t>планы:</a:t>
            </a:r>
            <a:endParaRPr lang="ru-RU" sz="2400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92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618</Words>
  <Application>Microsoft Office PowerPoint</Application>
  <PresentationFormat>Экран (4:3)</PresentationFormat>
  <Paragraphs>86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Алия</dc:creator>
  <cp:lastModifiedBy>Алия</cp:lastModifiedBy>
  <cp:revision>14</cp:revision>
  <dcterms:created xsi:type="dcterms:W3CDTF">2015-11-10T18:20:20Z</dcterms:created>
  <dcterms:modified xsi:type="dcterms:W3CDTF">2015-11-11T21:04:36Z</dcterms:modified>
</cp:coreProperties>
</file>